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7"/>
  </p:notesMasterIdLst>
  <p:sldIdLst>
    <p:sldId id="274" r:id="rId5"/>
    <p:sldId id="308" r:id="rId6"/>
    <p:sldId id="309" r:id="rId7"/>
    <p:sldId id="317" r:id="rId8"/>
    <p:sldId id="314" r:id="rId9"/>
    <p:sldId id="315" r:id="rId10"/>
    <p:sldId id="310" r:id="rId11"/>
    <p:sldId id="311" r:id="rId12"/>
    <p:sldId id="312" r:id="rId13"/>
    <p:sldId id="316" r:id="rId14"/>
    <p:sldId id="313" r:id="rId15"/>
    <p:sldId id="31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FB1D02-C131-41D5-B327-1C88FC958B47}" v="299" dt="2021-10-15T00:49:06.0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302" autoAdjust="0"/>
  </p:normalViewPr>
  <p:slideViewPr>
    <p:cSldViewPr snapToGrid="0">
      <p:cViewPr varScale="1">
        <p:scale>
          <a:sx n="97" d="100"/>
          <a:sy n="97" d="100"/>
        </p:scale>
        <p:origin x="105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nnian Cooney" userId="be752017831e0e79" providerId="LiveId" clId="{60FB1D02-C131-41D5-B327-1C88FC958B47}"/>
    <pc:docChg chg="undo custSel addSld delSld modSld">
      <pc:chgData name="Finnian Cooney" userId="be752017831e0e79" providerId="LiveId" clId="{60FB1D02-C131-41D5-B327-1C88FC958B47}" dt="2021-10-15T00:49:06.034" v="3267" actId="114"/>
      <pc:docMkLst>
        <pc:docMk/>
      </pc:docMkLst>
      <pc:sldChg chg="addSp">
        <pc:chgData name="Finnian Cooney" userId="be752017831e0e79" providerId="LiveId" clId="{60FB1D02-C131-41D5-B327-1C88FC958B47}" dt="2021-10-14T23:33:25.258" v="2880"/>
        <pc:sldMkLst>
          <pc:docMk/>
          <pc:sldMk cId="1205248810" sldId="274"/>
        </pc:sldMkLst>
        <pc:spChg chg="add">
          <ac:chgData name="Finnian Cooney" userId="be752017831e0e79" providerId="LiveId" clId="{60FB1D02-C131-41D5-B327-1C88FC958B47}" dt="2021-10-14T23:33:25.258" v="2880"/>
          <ac:spMkLst>
            <pc:docMk/>
            <pc:sldMk cId="1205248810" sldId="274"/>
            <ac:spMk id="4" creationId="{3E9A8039-C538-4823-A4FC-79F13C86BC30}"/>
          </ac:spMkLst>
        </pc:spChg>
      </pc:sldChg>
      <pc:sldChg chg="del">
        <pc:chgData name="Finnian Cooney" userId="be752017831e0e79" providerId="LiveId" clId="{60FB1D02-C131-41D5-B327-1C88FC958B47}" dt="2021-10-14T01:21:46.970" v="979" actId="2696"/>
        <pc:sldMkLst>
          <pc:docMk/>
          <pc:sldMk cId="2633271797" sldId="307"/>
        </pc:sldMkLst>
      </pc:sldChg>
      <pc:sldChg chg="addSp delSp modSp mod modNotesTx">
        <pc:chgData name="Finnian Cooney" userId="be752017831e0e79" providerId="LiveId" clId="{60FB1D02-C131-41D5-B327-1C88FC958B47}" dt="2021-10-14T23:33:24.212" v="2879" actId="403"/>
        <pc:sldMkLst>
          <pc:docMk/>
          <pc:sldMk cId="2193196713" sldId="308"/>
        </pc:sldMkLst>
        <pc:spChg chg="mod">
          <ac:chgData name="Finnian Cooney" userId="be752017831e0e79" providerId="LiveId" clId="{60FB1D02-C131-41D5-B327-1C88FC958B47}" dt="2021-10-11T22:31:59.003" v="263" actId="20577"/>
          <ac:spMkLst>
            <pc:docMk/>
            <pc:sldMk cId="2193196713" sldId="308"/>
            <ac:spMk id="3" creationId="{9C472494-BD86-4425-AC14-A92290439737}"/>
          </ac:spMkLst>
        </pc:spChg>
        <pc:spChg chg="add del">
          <ac:chgData name="Finnian Cooney" userId="be752017831e0e79" providerId="LiveId" clId="{60FB1D02-C131-41D5-B327-1C88FC958B47}" dt="2021-10-14T09:54:15.569" v="1833" actId="22"/>
          <ac:spMkLst>
            <pc:docMk/>
            <pc:sldMk cId="2193196713" sldId="308"/>
            <ac:spMk id="5" creationId="{1652CFF1-710B-445C-9E27-24F5F5A6A42C}"/>
          </ac:spMkLst>
        </pc:spChg>
        <pc:spChg chg="mod">
          <ac:chgData name="Finnian Cooney" userId="be752017831e0e79" providerId="LiveId" clId="{60FB1D02-C131-41D5-B327-1C88FC958B47}" dt="2021-10-14T23:33:24.212" v="2879" actId="403"/>
          <ac:spMkLst>
            <pc:docMk/>
            <pc:sldMk cId="2193196713" sldId="308"/>
            <ac:spMk id="6" creationId="{64DAC326-85B2-4AB5-975D-ABD30EE5FF5A}"/>
          </ac:spMkLst>
        </pc:spChg>
      </pc:sldChg>
      <pc:sldChg chg="addSp delSp modSp new mod setBg modAnim modNotesTx">
        <pc:chgData name="Finnian Cooney" userId="be752017831e0e79" providerId="LiveId" clId="{60FB1D02-C131-41D5-B327-1C88FC958B47}" dt="2021-10-14T23:59:00.027" v="3108" actId="478"/>
        <pc:sldMkLst>
          <pc:docMk/>
          <pc:sldMk cId="3296026569" sldId="309"/>
        </pc:sldMkLst>
        <pc:spChg chg="mod">
          <ac:chgData name="Finnian Cooney" userId="be752017831e0e79" providerId="LiveId" clId="{60FB1D02-C131-41D5-B327-1C88FC958B47}" dt="2021-10-14T09:48:23.489" v="1462" actId="26606"/>
          <ac:spMkLst>
            <pc:docMk/>
            <pc:sldMk cId="3296026569" sldId="309"/>
            <ac:spMk id="2" creationId="{DCA613B2-2FE8-45B8-8A06-334F2485906E}"/>
          </ac:spMkLst>
        </pc:spChg>
        <pc:spChg chg="mod">
          <ac:chgData name="Finnian Cooney" userId="be752017831e0e79" providerId="LiveId" clId="{60FB1D02-C131-41D5-B327-1C88FC958B47}" dt="2021-10-14T23:52:23.741" v="2887" actId="20577"/>
          <ac:spMkLst>
            <pc:docMk/>
            <pc:sldMk cId="3296026569" sldId="309"/>
            <ac:spMk id="3" creationId="{CE4BC830-BAD3-4F34-A23C-3876A00161FB}"/>
          </ac:spMkLst>
        </pc:spChg>
        <pc:spChg chg="add del mod">
          <ac:chgData name="Finnian Cooney" userId="be752017831e0e79" providerId="LiveId" clId="{60FB1D02-C131-41D5-B327-1C88FC958B47}" dt="2021-10-14T23:59:00.027" v="3108" actId="478"/>
          <ac:spMkLst>
            <pc:docMk/>
            <pc:sldMk cId="3296026569" sldId="309"/>
            <ac:spMk id="8" creationId="{4346E93A-0564-4A16-940D-D6FE1B7F6E9B}"/>
          </ac:spMkLst>
        </pc:spChg>
        <pc:spChg chg="add del">
          <ac:chgData name="Finnian Cooney" userId="be752017831e0e79" providerId="LiveId" clId="{60FB1D02-C131-41D5-B327-1C88FC958B47}" dt="2021-10-14T09:48:34.882" v="1464" actId="26606"/>
          <ac:spMkLst>
            <pc:docMk/>
            <pc:sldMk cId="3296026569" sldId="309"/>
            <ac:spMk id="10" creationId="{F875149D-F692-45DA-8324-D5E0193D5FC4}"/>
          </ac:spMkLst>
        </pc:spChg>
        <pc:spChg chg="add del">
          <ac:chgData name="Finnian Cooney" userId="be752017831e0e79" providerId="LiveId" clId="{60FB1D02-C131-41D5-B327-1C88FC958B47}" dt="2021-10-14T09:48:34.882" v="1464" actId="26606"/>
          <ac:spMkLst>
            <pc:docMk/>
            <pc:sldMk cId="3296026569" sldId="309"/>
            <ac:spMk id="12" creationId="{C0B19935-C760-4698-9DD1-973C8A428D26}"/>
          </ac:spMkLst>
        </pc:spChg>
        <pc:spChg chg="add del">
          <ac:chgData name="Finnian Cooney" userId="be752017831e0e79" providerId="LiveId" clId="{60FB1D02-C131-41D5-B327-1C88FC958B47}" dt="2021-10-14T09:48:34.882" v="1464" actId="26606"/>
          <ac:spMkLst>
            <pc:docMk/>
            <pc:sldMk cId="3296026569" sldId="309"/>
            <ac:spMk id="14" creationId="{08990612-E008-4F02-AEBB-B140BE753558}"/>
          </ac:spMkLst>
        </pc:spChg>
        <pc:spChg chg="add del">
          <ac:chgData name="Finnian Cooney" userId="be752017831e0e79" providerId="LiveId" clId="{60FB1D02-C131-41D5-B327-1C88FC958B47}" dt="2021-10-14T09:48:34.882" v="1464" actId="26606"/>
          <ac:spMkLst>
            <pc:docMk/>
            <pc:sldMk cId="3296026569" sldId="309"/>
            <ac:spMk id="16" creationId="{A310A41F-3A14-4150-B6CF-0A577DDDEAD2}"/>
          </ac:spMkLst>
        </pc:spChg>
        <pc:spChg chg="add del">
          <ac:chgData name="Finnian Cooney" userId="be752017831e0e79" providerId="LiveId" clId="{60FB1D02-C131-41D5-B327-1C88FC958B47}" dt="2021-10-14T09:52:49.800" v="1830" actId="22"/>
          <ac:spMkLst>
            <pc:docMk/>
            <pc:sldMk cId="3296026569" sldId="309"/>
            <ac:spMk id="17" creationId="{32F6514B-B959-4F73-ACB0-808CBB1282B5}"/>
          </ac:spMkLst>
        </pc:spChg>
        <pc:spChg chg="add del">
          <ac:chgData name="Finnian Cooney" userId="be752017831e0e79" providerId="LiveId" clId="{60FB1D02-C131-41D5-B327-1C88FC958B47}" dt="2021-10-14T09:48:34.882" v="1464" actId="26606"/>
          <ac:spMkLst>
            <pc:docMk/>
            <pc:sldMk cId="3296026569" sldId="309"/>
            <ac:spMk id="18" creationId="{7B89EEFD-93BC-4ACF-962C-E6279E72B00B}"/>
          </ac:spMkLst>
        </pc:spChg>
        <pc:spChg chg="add">
          <ac:chgData name="Finnian Cooney" userId="be752017831e0e79" providerId="LiveId" clId="{60FB1D02-C131-41D5-B327-1C88FC958B47}" dt="2021-10-14T09:48:34.882" v="1464" actId="26606"/>
          <ac:spMkLst>
            <pc:docMk/>
            <pc:sldMk cId="3296026569" sldId="309"/>
            <ac:spMk id="23" creationId="{F875149D-F692-45DA-8324-D5E0193D5FC4}"/>
          </ac:spMkLst>
        </pc:spChg>
        <pc:spChg chg="add">
          <ac:chgData name="Finnian Cooney" userId="be752017831e0e79" providerId="LiveId" clId="{60FB1D02-C131-41D5-B327-1C88FC958B47}" dt="2021-10-14T09:48:34.882" v="1464" actId="26606"/>
          <ac:spMkLst>
            <pc:docMk/>
            <pc:sldMk cId="3296026569" sldId="309"/>
            <ac:spMk id="25" creationId="{C0B19935-C760-4698-9DD1-973C8A428D26}"/>
          </ac:spMkLst>
        </pc:spChg>
        <pc:spChg chg="add">
          <ac:chgData name="Finnian Cooney" userId="be752017831e0e79" providerId="LiveId" clId="{60FB1D02-C131-41D5-B327-1C88FC958B47}" dt="2021-10-14T09:48:34.882" v="1464" actId="26606"/>
          <ac:spMkLst>
            <pc:docMk/>
            <pc:sldMk cId="3296026569" sldId="309"/>
            <ac:spMk id="27" creationId="{08990612-E008-4F02-AEBB-B140BE753558}"/>
          </ac:spMkLst>
        </pc:spChg>
        <pc:spChg chg="add">
          <ac:chgData name="Finnian Cooney" userId="be752017831e0e79" providerId="LiveId" clId="{60FB1D02-C131-41D5-B327-1C88FC958B47}" dt="2021-10-14T09:48:34.882" v="1464" actId="26606"/>
          <ac:spMkLst>
            <pc:docMk/>
            <pc:sldMk cId="3296026569" sldId="309"/>
            <ac:spMk id="29" creationId="{A310A41F-3A14-4150-B6CF-0A577DDDEAD2}"/>
          </ac:spMkLst>
        </pc:spChg>
        <pc:spChg chg="add">
          <ac:chgData name="Finnian Cooney" userId="be752017831e0e79" providerId="LiveId" clId="{60FB1D02-C131-41D5-B327-1C88FC958B47}" dt="2021-10-14T09:48:34.882" v="1464" actId="26606"/>
          <ac:spMkLst>
            <pc:docMk/>
            <pc:sldMk cId="3296026569" sldId="309"/>
            <ac:spMk id="31" creationId="{7B89EEFD-93BC-4ACF-962C-E6279E72B00B}"/>
          </ac:spMkLst>
        </pc:spChg>
        <pc:picChg chg="add mod">
          <ac:chgData name="Finnian Cooney" userId="be752017831e0e79" providerId="LiveId" clId="{60FB1D02-C131-41D5-B327-1C88FC958B47}" dt="2021-10-14T09:48:46.470" v="1468" actId="1076"/>
          <ac:picMkLst>
            <pc:docMk/>
            <pc:sldMk cId="3296026569" sldId="309"/>
            <ac:picMk id="5" creationId="{BCA7350E-0502-4389-B214-72F1BCD6B483}"/>
          </ac:picMkLst>
        </pc:picChg>
      </pc:sldChg>
      <pc:sldChg chg="addSp modSp new mod setBg modNotesTx">
        <pc:chgData name="Finnian Cooney" userId="be752017831e0e79" providerId="LiveId" clId="{60FB1D02-C131-41D5-B327-1C88FC958B47}" dt="2021-10-15T00:49:06.034" v="3267" actId="114"/>
        <pc:sldMkLst>
          <pc:docMk/>
          <pc:sldMk cId="2848685440" sldId="310"/>
        </pc:sldMkLst>
        <pc:spChg chg="mod">
          <ac:chgData name="Finnian Cooney" userId="be752017831e0e79" providerId="LiveId" clId="{60FB1D02-C131-41D5-B327-1C88FC958B47}" dt="2021-10-14T09:57:43.079" v="2235" actId="26606"/>
          <ac:spMkLst>
            <pc:docMk/>
            <pc:sldMk cId="2848685440" sldId="310"/>
            <ac:spMk id="2" creationId="{56FF24CA-D122-4912-B62B-66EB4A9E9118}"/>
          </ac:spMkLst>
        </pc:spChg>
        <pc:spChg chg="mod">
          <ac:chgData name="Finnian Cooney" userId="be752017831e0e79" providerId="LiveId" clId="{60FB1D02-C131-41D5-B327-1C88FC958B47}" dt="2021-10-15T00:49:06.034" v="3267" actId="114"/>
          <ac:spMkLst>
            <pc:docMk/>
            <pc:sldMk cId="2848685440" sldId="310"/>
            <ac:spMk id="3" creationId="{B39DDB69-E172-425B-B9B9-028A967C87DA}"/>
          </ac:spMkLst>
        </pc:spChg>
        <pc:spChg chg="add">
          <ac:chgData name="Finnian Cooney" userId="be752017831e0e79" providerId="LiveId" clId="{60FB1D02-C131-41D5-B327-1C88FC958B47}" dt="2021-10-14T09:57:43.079" v="2235" actId="26606"/>
          <ac:spMkLst>
            <pc:docMk/>
            <pc:sldMk cId="2848685440" sldId="310"/>
            <ac:spMk id="8" creationId="{F858DF7D-C2D0-4B03-A7A0-2F06B789EE35}"/>
          </ac:spMkLst>
        </pc:spChg>
        <pc:spChg chg="add">
          <ac:chgData name="Finnian Cooney" userId="be752017831e0e79" providerId="LiveId" clId="{60FB1D02-C131-41D5-B327-1C88FC958B47}" dt="2021-10-14T09:57:43.079" v="2235" actId="26606"/>
          <ac:spMkLst>
            <pc:docMk/>
            <pc:sldMk cId="2848685440" sldId="310"/>
            <ac:spMk id="10" creationId="{1B26B711-3121-40B0-8377-A64F3DC00C7A}"/>
          </ac:spMkLst>
        </pc:spChg>
        <pc:spChg chg="add">
          <ac:chgData name="Finnian Cooney" userId="be752017831e0e79" providerId="LiveId" clId="{60FB1D02-C131-41D5-B327-1C88FC958B47}" dt="2021-10-14T09:57:43.079" v="2235" actId="26606"/>
          <ac:spMkLst>
            <pc:docMk/>
            <pc:sldMk cId="2848685440" sldId="310"/>
            <ac:spMk id="12" creationId="{645C4D3D-ABBA-4B4E-93E5-01E343719849}"/>
          </ac:spMkLst>
        </pc:spChg>
        <pc:spChg chg="add">
          <ac:chgData name="Finnian Cooney" userId="be752017831e0e79" providerId="LiveId" clId="{60FB1D02-C131-41D5-B327-1C88FC958B47}" dt="2021-10-14T09:57:43.079" v="2235" actId="26606"/>
          <ac:spMkLst>
            <pc:docMk/>
            <pc:sldMk cId="2848685440" sldId="310"/>
            <ac:spMk id="14" creationId="{98DDD5E5-0097-4C6C-B266-5732EDA96CC4}"/>
          </ac:spMkLst>
        </pc:spChg>
        <pc:spChg chg="add">
          <ac:chgData name="Finnian Cooney" userId="be752017831e0e79" providerId="LiveId" clId="{60FB1D02-C131-41D5-B327-1C88FC958B47}" dt="2021-10-14T09:57:43.079" v="2235" actId="26606"/>
          <ac:spMkLst>
            <pc:docMk/>
            <pc:sldMk cId="2848685440" sldId="310"/>
            <ac:spMk id="16" creationId="{8952EF87-C74F-4D3F-9CAD-EEA1733C9BD0}"/>
          </ac:spMkLst>
        </pc:spChg>
      </pc:sldChg>
      <pc:sldChg chg="addSp modSp new mod setBg modAnim modNotesTx">
        <pc:chgData name="Finnian Cooney" userId="be752017831e0e79" providerId="LiveId" clId="{60FB1D02-C131-41D5-B327-1C88FC958B47}" dt="2021-10-15T00:41:57.275" v="3204" actId="20577"/>
        <pc:sldMkLst>
          <pc:docMk/>
          <pc:sldMk cId="3285916234" sldId="311"/>
        </pc:sldMkLst>
        <pc:spChg chg="mod">
          <ac:chgData name="Finnian Cooney" userId="be752017831e0e79" providerId="LiveId" clId="{60FB1D02-C131-41D5-B327-1C88FC958B47}" dt="2021-10-14T09:57:49.863" v="2236" actId="26606"/>
          <ac:spMkLst>
            <pc:docMk/>
            <pc:sldMk cId="3285916234" sldId="311"/>
            <ac:spMk id="2" creationId="{F60D1F23-2176-4466-9F63-77130EE959E3}"/>
          </ac:spMkLst>
        </pc:spChg>
        <pc:spChg chg="mod">
          <ac:chgData name="Finnian Cooney" userId="be752017831e0e79" providerId="LiveId" clId="{60FB1D02-C131-41D5-B327-1C88FC958B47}" dt="2021-10-15T00:41:57.275" v="3204" actId="20577"/>
          <ac:spMkLst>
            <pc:docMk/>
            <pc:sldMk cId="3285916234" sldId="311"/>
            <ac:spMk id="3" creationId="{3287F36E-108C-4E96-9FF3-5CDDD605020F}"/>
          </ac:spMkLst>
        </pc:spChg>
        <pc:spChg chg="add">
          <ac:chgData name="Finnian Cooney" userId="be752017831e0e79" providerId="LiveId" clId="{60FB1D02-C131-41D5-B327-1C88FC958B47}" dt="2021-10-14T09:57:49.863" v="2236" actId="26606"/>
          <ac:spMkLst>
            <pc:docMk/>
            <pc:sldMk cId="3285916234" sldId="311"/>
            <ac:spMk id="8" creationId="{F858DF7D-C2D0-4B03-A7A0-2F06B789EE35}"/>
          </ac:spMkLst>
        </pc:spChg>
        <pc:spChg chg="add">
          <ac:chgData name="Finnian Cooney" userId="be752017831e0e79" providerId="LiveId" clId="{60FB1D02-C131-41D5-B327-1C88FC958B47}" dt="2021-10-14T09:57:49.863" v="2236" actId="26606"/>
          <ac:spMkLst>
            <pc:docMk/>
            <pc:sldMk cId="3285916234" sldId="311"/>
            <ac:spMk id="10" creationId="{1B26B711-3121-40B0-8377-A64F3DC00C7A}"/>
          </ac:spMkLst>
        </pc:spChg>
        <pc:spChg chg="add">
          <ac:chgData name="Finnian Cooney" userId="be752017831e0e79" providerId="LiveId" clId="{60FB1D02-C131-41D5-B327-1C88FC958B47}" dt="2021-10-14T09:57:49.863" v="2236" actId="26606"/>
          <ac:spMkLst>
            <pc:docMk/>
            <pc:sldMk cId="3285916234" sldId="311"/>
            <ac:spMk id="12" creationId="{645C4D3D-ABBA-4B4E-93E5-01E343719849}"/>
          </ac:spMkLst>
        </pc:spChg>
        <pc:spChg chg="add">
          <ac:chgData name="Finnian Cooney" userId="be752017831e0e79" providerId="LiveId" clId="{60FB1D02-C131-41D5-B327-1C88FC958B47}" dt="2021-10-14T09:57:49.863" v="2236" actId="26606"/>
          <ac:spMkLst>
            <pc:docMk/>
            <pc:sldMk cId="3285916234" sldId="311"/>
            <ac:spMk id="14" creationId="{98DDD5E5-0097-4C6C-B266-5732EDA96CC4}"/>
          </ac:spMkLst>
        </pc:spChg>
        <pc:spChg chg="add">
          <ac:chgData name="Finnian Cooney" userId="be752017831e0e79" providerId="LiveId" clId="{60FB1D02-C131-41D5-B327-1C88FC958B47}" dt="2021-10-14T09:57:49.863" v="2236" actId="26606"/>
          <ac:spMkLst>
            <pc:docMk/>
            <pc:sldMk cId="3285916234" sldId="311"/>
            <ac:spMk id="16" creationId="{8952EF87-C74F-4D3F-9CAD-EEA1733C9BD0}"/>
          </ac:spMkLst>
        </pc:spChg>
      </pc:sldChg>
      <pc:sldChg chg="addSp modSp new mod setBg modAnim modNotesTx">
        <pc:chgData name="Finnian Cooney" userId="be752017831e0e79" providerId="LiveId" clId="{60FB1D02-C131-41D5-B327-1C88FC958B47}" dt="2021-10-14T23:29:58.824" v="2871"/>
        <pc:sldMkLst>
          <pc:docMk/>
          <pc:sldMk cId="2612406476" sldId="312"/>
        </pc:sldMkLst>
        <pc:spChg chg="mod">
          <ac:chgData name="Finnian Cooney" userId="be752017831e0e79" providerId="LiveId" clId="{60FB1D02-C131-41D5-B327-1C88FC958B47}" dt="2021-10-14T09:57:52.841" v="2237" actId="26606"/>
          <ac:spMkLst>
            <pc:docMk/>
            <pc:sldMk cId="2612406476" sldId="312"/>
            <ac:spMk id="2" creationId="{B3EAC322-5BEB-4EC1-BA96-98F34564ECB1}"/>
          </ac:spMkLst>
        </pc:spChg>
        <pc:spChg chg="mod">
          <ac:chgData name="Finnian Cooney" userId="be752017831e0e79" providerId="LiveId" clId="{60FB1D02-C131-41D5-B327-1C88FC958B47}" dt="2021-10-14T09:57:52.841" v="2237" actId="26606"/>
          <ac:spMkLst>
            <pc:docMk/>
            <pc:sldMk cId="2612406476" sldId="312"/>
            <ac:spMk id="3" creationId="{E62601C8-7210-4673-9CCD-A84369C30A0B}"/>
          </ac:spMkLst>
        </pc:spChg>
        <pc:spChg chg="add">
          <ac:chgData name="Finnian Cooney" userId="be752017831e0e79" providerId="LiveId" clId="{60FB1D02-C131-41D5-B327-1C88FC958B47}" dt="2021-10-14T09:57:52.841" v="2237" actId="26606"/>
          <ac:spMkLst>
            <pc:docMk/>
            <pc:sldMk cId="2612406476" sldId="312"/>
            <ac:spMk id="8" creationId="{F858DF7D-C2D0-4B03-A7A0-2F06B789EE35}"/>
          </ac:spMkLst>
        </pc:spChg>
        <pc:spChg chg="add">
          <ac:chgData name="Finnian Cooney" userId="be752017831e0e79" providerId="LiveId" clId="{60FB1D02-C131-41D5-B327-1C88FC958B47}" dt="2021-10-14T09:57:52.841" v="2237" actId="26606"/>
          <ac:spMkLst>
            <pc:docMk/>
            <pc:sldMk cId="2612406476" sldId="312"/>
            <ac:spMk id="10" creationId="{1B26B711-3121-40B0-8377-A64F3DC00C7A}"/>
          </ac:spMkLst>
        </pc:spChg>
        <pc:spChg chg="add">
          <ac:chgData name="Finnian Cooney" userId="be752017831e0e79" providerId="LiveId" clId="{60FB1D02-C131-41D5-B327-1C88FC958B47}" dt="2021-10-14T09:57:52.841" v="2237" actId="26606"/>
          <ac:spMkLst>
            <pc:docMk/>
            <pc:sldMk cId="2612406476" sldId="312"/>
            <ac:spMk id="12" creationId="{645C4D3D-ABBA-4B4E-93E5-01E343719849}"/>
          </ac:spMkLst>
        </pc:spChg>
        <pc:spChg chg="add">
          <ac:chgData name="Finnian Cooney" userId="be752017831e0e79" providerId="LiveId" clId="{60FB1D02-C131-41D5-B327-1C88FC958B47}" dt="2021-10-14T09:57:52.841" v="2237" actId="26606"/>
          <ac:spMkLst>
            <pc:docMk/>
            <pc:sldMk cId="2612406476" sldId="312"/>
            <ac:spMk id="14" creationId="{98DDD5E5-0097-4C6C-B266-5732EDA96CC4}"/>
          </ac:spMkLst>
        </pc:spChg>
        <pc:spChg chg="add">
          <ac:chgData name="Finnian Cooney" userId="be752017831e0e79" providerId="LiveId" clId="{60FB1D02-C131-41D5-B327-1C88FC958B47}" dt="2021-10-14T09:57:52.841" v="2237" actId="26606"/>
          <ac:spMkLst>
            <pc:docMk/>
            <pc:sldMk cId="2612406476" sldId="312"/>
            <ac:spMk id="16" creationId="{8952EF87-C74F-4D3F-9CAD-EEA1733C9BD0}"/>
          </ac:spMkLst>
        </pc:spChg>
      </pc:sldChg>
      <pc:sldChg chg="addSp delSp modSp new mod setBg setClrOvrMap modNotesTx">
        <pc:chgData name="Finnian Cooney" userId="be752017831e0e79" providerId="LiveId" clId="{60FB1D02-C131-41D5-B327-1C88FC958B47}" dt="2021-10-14T10:07:27.986" v="2515"/>
        <pc:sldMkLst>
          <pc:docMk/>
          <pc:sldMk cId="3146470914" sldId="313"/>
        </pc:sldMkLst>
        <pc:spChg chg="mod">
          <ac:chgData name="Finnian Cooney" userId="be752017831e0e79" providerId="LiveId" clId="{60FB1D02-C131-41D5-B327-1C88FC958B47}" dt="2021-10-14T10:05:56.627" v="2506" actId="26606"/>
          <ac:spMkLst>
            <pc:docMk/>
            <pc:sldMk cId="3146470914" sldId="313"/>
            <ac:spMk id="2" creationId="{49FD9445-F0ED-43D5-943A-100BEA08CD80}"/>
          </ac:spMkLst>
        </pc:spChg>
        <pc:spChg chg="mod">
          <ac:chgData name="Finnian Cooney" userId="be752017831e0e79" providerId="LiveId" clId="{60FB1D02-C131-41D5-B327-1C88FC958B47}" dt="2021-10-14T10:05:56.627" v="2506" actId="26606"/>
          <ac:spMkLst>
            <pc:docMk/>
            <pc:sldMk cId="3146470914" sldId="313"/>
            <ac:spMk id="3" creationId="{A9339088-4460-4E3A-972E-009A0DFBCECF}"/>
          </ac:spMkLst>
        </pc:spChg>
        <pc:spChg chg="add">
          <ac:chgData name="Finnian Cooney" userId="be752017831e0e79" providerId="LiveId" clId="{60FB1D02-C131-41D5-B327-1C88FC958B47}" dt="2021-10-14T10:05:56.627" v="2506" actId="26606"/>
          <ac:spMkLst>
            <pc:docMk/>
            <pc:sldMk cId="3146470914" sldId="313"/>
            <ac:spMk id="7" creationId="{E9751CB9-7B25-4EB8-9A6F-82F822549F12}"/>
          </ac:spMkLst>
        </pc:spChg>
        <pc:spChg chg="add">
          <ac:chgData name="Finnian Cooney" userId="be752017831e0e79" providerId="LiveId" clId="{60FB1D02-C131-41D5-B327-1C88FC958B47}" dt="2021-10-14T10:05:56.627" v="2506" actId="26606"/>
          <ac:spMkLst>
            <pc:docMk/>
            <pc:sldMk cId="3146470914" sldId="313"/>
            <ac:spMk id="8" creationId="{E1317383-CF3B-4B02-9512-BECBEF6362A4}"/>
          </ac:spMkLst>
        </pc:spChg>
        <pc:spChg chg="add">
          <ac:chgData name="Finnian Cooney" userId="be752017831e0e79" providerId="LiveId" clId="{60FB1D02-C131-41D5-B327-1C88FC958B47}" dt="2021-10-14T10:05:56.627" v="2506" actId="26606"/>
          <ac:spMkLst>
            <pc:docMk/>
            <pc:sldMk cId="3146470914" sldId="313"/>
            <ac:spMk id="9" creationId="{B1D4C7A0-6DF2-4F2D-A45D-F111582974C7}"/>
          </ac:spMkLst>
        </pc:spChg>
        <pc:spChg chg="add del">
          <ac:chgData name="Finnian Cooney" userId="be752017831e0e79" providerId="LiveId" clId="{60FB1D02-C131-41D5-B327-1C88FC958B47}" dt="2021-10-14T10:05:39.636" v="2502" actId="26606"/>
          <ac:spMkLst>
            <pc:docMk/>
            <pc:sldMk cId="3146470914" sldId="313"/>
            <ac:spMk id="10" creationId="{00401440-1DC9-4C9E-A3BA-4DECEEB46503}"/>
          </ac:spMkLst>
        </pc:spChg>
        <pc:spChg chg="add del">
          <ac:chgData name="Finnian Cooney" userId="be752017831e0e79" providerId="LiveId" clId="{60FB1D02-C131-41D5-B327-1C88FC958B47}" dt="2021-10-14T10:05:39.636" v="2502" actId="26606"/>
          <ac:spMkLst>
            <pc:docMk/>
            <pc:sldMk cId="3146470914" sldId="313"/>
            <ac:spMk id="12" creationId="{36B822CC-7DA9-4417-AA94-64CEB676F0B8}"/>
          </ac:spMkLst>
        </pc:spChg>
        <pc:spChg chg="add del">
          <ac:chgData name="Finnian Cooney" userId="be752017831e0e79" providerId="LiveId" clId="{60FB1D02-C131-41D5-B327-1C88FC958B47}" dt="2021-10-14T10:05:39.636" v="2502" actId="26606"/>
          <ac:spMkLst>
            <pc:docMk/>
            <pc:sldMk cId="3146470914" sldId="313"/>
            <ac:spMk id="14" creationId="{AFA01E88-71CC-4FF3-9E81-51E0C32B45E4}"/>
          </ac:spMkLst>
        </pc:spChg>
        <pc:spChg chg="add">
          <ac:chgData name="Finnian Cooney" userId="be752017831e0e79" providerId="LiveId" clId="{60FB1D02-C131-41D5-B327-1C88FC958B47}" dt="2021-10-14T10:05:56.627" v="2506" actId="26606"/>
          <ac:spMkLst>
            <pc:docMk/>
            <pc:sldMk cId="3146470914" sldId="313"/>
            <ac:spMk id="16" creationId="{DBF3943D-BCB6-4B31-809D-A005686483B4}"/>
          </ac:spMkLst>
        </pc:spChg>
        <pc:spChg chg="add">
          <ac:chgData name="Finnian Cooney" userId="be752017831e0e79" providerId="LiveId" clId="{60FB1D02-C131-41D5-B327-1C88FC958B47}" dt="2021-10-14T10:05:56.627" v="2506" actId="26606"/>
          <ac:spMkLst>
            <pc:docMk/>
            <pc:sldMk cId="3146470914" sldId="313"/>
            <ac:spMk id="18" creationId="{39373A6F-2E1F-4613-8E1D-D68057D29F31}"/>
          </ac:spMkLst>
        </pc:spChg>
        <pc:picChg chg="add mod ord">
          <ac:chgData name="Finnian Cooney" userId="be752017831e0e79" providerId="LiveId" clId="{60FB1D02-C131-41D5-B327-1C88FC958B47}" dt="2021-10-14T10:06:05.689" v="2510" actId="1076"/>
          <ac:picMkLst>
            <pc:docMk/>
            <pc:sldMk cId="3146470914" sldId="313"/>
            <ac:picMk id="5" creationId="{66C21D60-8182-46C6-AE54-C6A47A6952FA}"/>
          </ac:picMkLst>
        </pc:picChg>
      </pc:sldChg>
      <pc:sldChg chg="addSp delSp modSp new mod setBg modAnim modNotesTx">
        <pc:chgData name="Finnian Cooney" userId="be752017831e0e79" providerId="LiveId" clId="{60FB1D02-C131-41D5-B327-1C88FC958B47}" dt="2021-10-15T00:23:58.152" v="3194" actId="20577"/>
        <pc:sldMkLst>
          <pc:docMk/>
          <pc:sldMk cId="1793455608" sldId="314"/>
        </pc:sldMkLst>
        <pc:spChg chg="mod">
          <ac:chgData name="Finnian Cooney" userId="be752017831e0e79" providerId="LiveId" clId="{60FB1D02-C131-41D5-B327-1C88FC958B47}" dt="2021-10-14T09:49:48.236" v="1482" actId="26606"/>
          <ac:spMkLst>
            <pc:docMk/>
            <pc:sldMk cId="1793455608" sldId="314"/>
            <ac:spMk id="2" creationId="{8C5D9D1F-EA34-4AE3-8823-5AA19DFB35F9}"/>
          </ac:spMkLst>
        </pc:spChg>
        <pc:spChg chg="mod">
          <ac:chgData name="Finnian Cooney" userId="be752017831e0e79" providerId="LiveId" clId="{60FB1D02-C131-41D5-B327-1C88FC958B47}" dt="2021-10-14T23:53:37.770" v="2905" actId="14100"/>
          <ac:spMkLst>
            <pc:docMk/>
            <pc:sldMk cId="1793455608" sldId="314"/>
            <ac:spMk id="3" creationId="{572EC592-1109-4253-A901-C5B00C86BDFB}"/>
          </ac:spMkLst>
        </pc:spChg>
        <pc:spChg chg="add del mod">
          <ac:chgData name="Finnian Cooney" userId="be752017831e0e79" providerId="LiveId" clId="{60FB1D02-C131-41D5-B327-1C88FC958B47}" dt="2021-10-14T23:54:07.686" v="2927"/>
          <ac:spMkLst>
            <pc:docMk/>
            <pc:sldMk cId="1793455608" sldId="314"/>
            <ac:spMk id="7" creationId="{218CB761-7D56-47CD-85EA-ECD890ECEF37}"/>
          </ac:spMkLst>
        </pc:spChg>
        <pc:spChg chg="add">
          <ac:chgData name="Finnian Cooney" userId="be752017831e0e79" providerId="LiveId" clId="{60FB1D02-C131-41D5-B327-1C88FC958B47}" dt="2021-10-14T09:49:48.236" v="1482" actId="26606"/>
          <ac:spMkLst>
            <pc:docMk/>
            <pc:sldMk cId="1793455608" sldId="314"/>
            <ac:spMk id="10" creationId="{F875149D-F692-45DA-8324-D5E0193D5FC4}"/>
          </ac:spMkLst>
        </pc:spChg>
        <pc:spChg chg="add">
          <ac:chgData name="Finnian Cooney" userId="be752017831e0e79" providerId="LiveId" clId="{60FB1D02-C131-41D5-B327-1C88FC958B47}" dt="2021-10-14T09:49:48.236" v="1482" actId="26606"/>
          <ac:spMkLst>
            <pc:docMk/>
            <pc:sldMk cId="1793455608" sldId="314"/>
            <ac:spMk id="12" creationId="{C0B19935-C760-4698-9DD1-973C8A428D26}"/>
          </ac:spMkLst>
        </pc:spChg>
        <pc:spChg chg="add">
          <ac:chgData name="Finnian Cooney" userId="be752017831e0e79" providerId="LiveId" clId="{60FB1D02-C131-41D5-B327-1C88FC958B47}" dt="2021-10-14T09:49:48.236" v="1482" actId="26606"/>
          <ac:spMkLst>
            <pc:docMk/>
            <pc:sldMk cId="1793455608" sldId="314"/>
            <ac:spMk id="14" creationId="{08990612-E008-4F02-AEBB-B140BE753558}"/>
          </ac:spMkLst>
        </pc:spChg>
        <pc:spChg chg="add del mod">
          <ac:chgData name="Finnian Cooney" userId="be752017831e0e79" providerId="LiveId" clId="{60FB1D02-C131-41D5-B327-1C88FC958B47}" dt="2021-10-14T23:54:42.767" v="2935" actId="478"/>
          <ac:spMkLst>
            <pc:docMk/>
            <pc:sldMk cId="1793455608" sldId="314"/>
            <ac:spMk id="15" creationId="{20FD7B66-7ED5-421E-B6F1-9A541CD6073F}"/>
          </ac:spMkLst>
        </pc:spChg>
        <pc:spChg chg="add">
          <ac:chgData name="Finnian Cooney" userId="be752017831e0e79" providerId="LiveId" clId="{60FB1D02-C131-41D5-B327-1C88FC958B47}" dt="2021-10-14T09:49:48.236" v="1482" actId="26606"/>
          <ac:spMkLst>
            <pc:docMk/>
            <pc:sldMk cId="1793455608" sldId="314"/>
            <ac:spMk id="16" creationId="{A310A41F-3A14-4150-B6CF-0A577DDDEAD2}"/>
          </ac:spMkLst>
        </pc:spChg>
        <pc:spChg chg="add del mod">
          <ac:chgData name="Finnian Cooney" userId="be752017831e0e79" providerId="LiveId" clId="{60FB1D02-C131-41D5-B327-1C88FC958B47}" dt="2021-10-14T23:54:49.432" v="2939" actId="22"/>
          <ac:spMkLst>
            <pc:docMk/>
            <pc:sldMk cId="1793455608" sldId="314"/>
            <ac:spMk id="17" creationId="{389FD52F-A7D9-4870-95E1-ABD23C37A99B}"/>
          </ac:spMkLst>
        </pc:spChg>
        <pc:spChg chg="add">
          <ac:chgData name="Finnian Cooney" userId="be752017831e0e79" providerId="LiveId" clId="{60FB1D02-C131-41D5-B327-1C88FC958B47}" dt="2021-10-14T09:49:48.236" v="1482" actId="26606"/>
          <ac:spMkLst>
            <pc:docMk/>
            <pc:sldMk cId="1793455608" sldId="314"/>
            <ac:spMk id="18" creationId="{7B89EEFD-93BC-4ACF-962C-E6279E72B00B}"/>
          </ac:spMkLst>
        </pc:spChg>
        <pc:spChg chg="add mod">
          <ac:chgData name="Finnian Cooney" userId="be752017831e0e79" providerId="LiveId" clId="{60FB1D02-C131-41D5-B327-1C88FC958B47}" dt="2021-10-15T00:23:58.152" v="3194" actId="20577"/>
          <ac:spMkLst>
            <pc:docMk/>
            <pc:sldMk cId="1793455608" sldId="314"/>
            <ac:spMk id="19" creationId="{3EA19780-14DE-4F4A-9340-1CF1365E56D2}"/>
          </ac:spMkLst>
        </pc:spChg>
        <pc:picChg chg="add del mod">
          <ac:chgData name="Finnian Cooney" userId="be752017831e0e79" providerId="LiveId" clId="{60FB1D02-C131-41D5-B327-1C88FC958B47}" dt="2021-10-13T03:38:55.300" v="920" actId="478"/>
          <ac:picMkLst>
            <pc:docMk/>
            <pc:sldMk cId="1793455608" sldId="314"/>
            <ac:picMk id="5" creationId="{07D86DCE-95CE-4223-8EB3-6DFB45E0CCFB}"/>
          </ac:picMkLst>
        </pc:picChg>
        <pc:picChg chg="add mod">
          <ac:chgData name="Finnian Cooney" userId="be752017831e0e79" providerId="LiveId" clId="{60FB1D02-C131-41D5-B327-1C88FC958B47}" dt="2021-10-14T23:53:08.021" v="2900" actId="1076"/>
          <ac:picMkLst>
            <pc:docMk/>
            <pc:sldMk cId="1793455608" sldId="314"/>
            <ac:picMk id="5" creationId="{8916FD08-6C24-4F37-807E-A9C167BBFBEF}"/>
          </ac:picMkLst>
        </pc:picChg>
        <pc:picChg chg="add del mod">
          <ac:chgData name="Finnian Cooney" userId="be752017831e0e79" providerId="LiveId" clId="{60FB1D02-C131-41D5-B327-1C88FC958B47}" dt="2021-10-13T03:40:00.028" v="931" actId="478"/>
          <ac:picMkLst>
            <pc:docMk/>
            <pc:sldMk cId="1793455608" sldId="314"/>
            <ac:picMk id="7" creationId="{264EEF4B-74EC-4FA1-8B49-DA972D2F2049}"/>
          </ac:picMkLst>
        </pc:picChg>
      </pc:sldChg>
      <pc:sldChg chg="addSp modSp new mod setBg modAnim modNotesTx">
        <pc:chgData name="Finnian Cooney" userId="be752017831e0e79" providerId="LiveId" clId="{60FB1D02-C131-41D5-B327-1C88FC958B47}" dt="2021-10-14T23:29:00.601" v="2861"/>
        <pc:sldMkLst>
          <pc:docMk/>
          <pc:sldMk cId="4077073403" sldId="315"/>
        </pc:sldMkLst>
        <pc:spChg chg="mod">
          <ac:chgData name="Finnian Cooney" userId="be752017831e0e79" providerId="LiveId" clId="{60FB1D02-C131-41D5-B327-1C88FC958B47}" dt="2021-10-14T09:50:41.718" v="1489" actId="20577"/>
          <ac:spMkLst>
            <pc:docMk/>
            <pc:sldMk cId="4077073403" sldId="315"/>
            <ac:spMk id="2" creationId="{F98606AA-B44E-4C6D-8570-8995AB0D7CA3}"/>
          </ac:spMkLst>
        </pc:spChg>
        <pc:spChg chg="mod">
          <ac:chgData name="Finnian Cooney" userId="be752017831e0e79" providerId="LiveId" clId="{60FB1D02-C131-41D5-B327-1C88FC958B47}" dt="2021-10-14T09:52:15.922" v="1824" actId="313"/>
          <ac:spMkLst>
            <pc:docMk/>
            <pc:sldMk cId="4077073403" sldId="315"/>
            <ac:spMk id="3" creationId="{5EC68284-EEC4-4F87-B93C-5B9FB5860D14}"/>
          </ac:spMkLst>
        </pc:spChg>
        <pc:spChg chg="add">
          <ac:chgData name="Finnian Cooney" userId="be752017831e0e79" providerId="LiveId" clId="{60FB1D02-C131-41D5-B327-1C88FC958B47}" dt="2021-10-14T09:50:30.466" v="1487" actId="26606"/>
          <ac:spMkLst>
            <pc:docMk/>
            <pc:sldMk cId="4077073403" sldId="315"/>
            <ac:spMk id="8" creationId="{F858DF7D-C2D0-4B03-A7A0-2F06B789EE35}"/>
          </ac:spMkLst>
        </pc:spChg>
        <pc:spChg chg="add">
          <ac:chgData name="Finnian Cooney" userId="be752017831e0e79" providerId="LiveId" clId="{60FB1D02-C131-41D5-B327-1C88FC958B47}" dt="2021-10-14T09:50:30.466" v="1487" actId="26606"/>
          <ac:spMkLst>
            <pc:docMk/>
            <pc:sldMk cId="4077073403" sldId="315"/>
            <ac:spMk id="10" creationId="{1B26B711-3121-40B0-8377-A64F3DC00C7A}"/>
          </ac:spMkLst>
        </pc:spChg>
        <pc:spChg chg="add">
          <ac:chgData name="Finnian Cooney" userId="be752017831e0e79" providerId="LiveId" clId="{60FB1D02-C131-41D5-B327-1C88FC958B47}" dt="2021-10-14T09:50:30.466" v="1487" actId="26606"/>
          <ac:spMkLst>
            <pc:docMk/>
            <pc:sldMk cId="4077073403" sldId="315"/>
            <ac:spMk id="12" creationId="{645C4D3D-ABBA-4B4E-93E5-01E343719849}"/>
          </ac:spMkLst>
        </pc:spChg>
        <pc:spChg chg="add">
          <ac:chgData name="Finnian Cooney" userId="be752017831e0e79" providerId="LiveId" clId="{60FB1D02-C131-41D5-B327-1C88FC958B47}" dt="2021-10-14T09:50:30.466" v="1487" actId="26606"/>
          <ac:spMkLst>
            <pc:docMk/>
            <pc:sldMk cId="4077073403" sldId="315"/>
            <ac:spMk id="14" creationId="{98DDD5E5-0097-4C6C-B266-5732EDA96CC4}"/>
          </ac:spMkLst>
        </pc:spChg>
        <pc:spChg chg="add">
          <ac:chgData name="Finnian Cooney" userId="be752017831e0e79" providerId="LiveId" clId="{60FB1D02-C131-41D5-B327-1C88FC958B47}" dt="2021-10-14T09:50:30.466" v="1487" actId="26606"/>
          <ac:spMkLst>
            <pc:docMk/>
            <pc:sldMk cId="4077073403" sldId="315"/>
            <ac:spMk id="16" creationId="{8952EF87-C74F-4D3F-9CAD-EEA1733C9BD0}"/>
          </ac:spMkLst>
        </pc:spChg>
      </pc:sldChg>
      <pc:sldChg chg="addSp delSp modSp new mod modAnim modNotesTx">
        <pc:chgData name="Finnian Cooney" userId="be752017831e0e79" providerId="LiveId" clId="{60FB1D02-C131-41D5-B327-1C88FC958B47}" dt="2021-10-14T23:30:13.422" v="2872"/>
        <pc:sldMkLst>
          <pc:docMk/>
          <pc:sldMk cId="1466795684" sldId="316"/>
        </pc:sldMkLst>
        <pc:spChg chg="mod">
          <ac:chgData name="Finnian Cooney" userId="be752017831e0e79" providerId="LiveId" clId="{60FB1D02-C131-41D5-B327-1C88FC958B47}" dt="2021-10-14T01:21:33.063" v="977" actId="20577"/>
          <ac:spMkLst>
            <pc:docMk/>
            <pc:sldMk cId="1466795684" sldId="316"/>
            <ac:spMk id="2" creationId="{EDFB6DC1-B477-4F9A-9B55-8BE4C5E64FD2}"/>
          </ac:spMkLst>
        </pc:spChg>
        <pc:spChg chg="del mod">
          <ac:chgData name="Finnian Cooney" userId="be752017831e0e79" providerId="LiveId" clId="{60FB1D02-C131-41D5-B327-1C88FC958B47}" dt="2021-10-14T08:19:49.260" v="991" actId="478"/>
          <ac:spMkLst>
            <pc:docMk/>
            <pc:sldMk cId="1466795684" sldId="316"/>
            <ac:spMk id="3" creationId="{08F42654-8C79-45C8-A320-DACEEB353F92}"/>
          </ac:spMkLst>
        </pc:spChg>
        <pc:spChg chg="add mod">
          <ac:chgData name="Finnian Cooney" userId="be752017831e0e79" providerId="LiveId" clId="{60FB1D02-C131-41D5-B327-1C88FC958B47}" dt="2021-10-14T08:27:52.047" v="1255" actId="208"/>
          <ac:spMkLst>
            <pc:docMk/>
            <pc:sldMk cId="1466795684" sldId="316"/>
            <ac:spMk id="4" creationId="{DA366F68-E50D-4658-9EDC-488C43255EB0}"/>
          </ac:spMkLst>
        </pc:spChg>
        <pc:spChg chg="add mod">
          <ac:chgData name="Finnian Cooney" userId="be752017831e0e79" providerId="LiveId" clId="{60FB1D02-C131-41D5-B327-1C88FC958B47}" dt="2021-10-14T08:27:55.187" v="1256" actId="208"/>
          <ac:spMkLst>
            <pc:docMk/>
            <pc:sldMk cId="1466795684" sldId="316"/>
            <ac:spMk id="5" creationId="{A1C954AF-10B1-47C5-A0C8-BAB12D4AAC7A}"/>
          </ac:spMkLst>
        </pc:spChg>
        <pc:spChg chg="add mod">
          <ac:chgData name="Finnian Cooney" userId="be752017831e0e79" providerId="LiveId" clId="{60FB1D02-C131-41D5-B327-1C88FC958B47}" dt="2021-10-14T08:27:57.755" v="1257" actId="208"/>
          <ac:spMkLst>
            <pc:docMk/>
            <pc:sldMk cId="1466795684" sldId="316"/>
            <ac:spMk id="6" creationId="{D41786D6-7286-489C-86D0-8C2FD365E6B3}"/>
          </ac:spMkLst>
        </pc:spChg>
        <pc:spChg chg="add mod">
          <ac:chgData name="Finnian Cooney" userId="be752017831e0e79" providerId="LiveId" clId="{60FB1D02-C131-41D5-B327-1C88FC958B47}" dt="2021-10-14T08:28:29.127" v="1261" actId="208"/>
          <ac:spMkLst>
            <pc:docMk/>
            <pc:sldMk cId="1466795684" sldId="316"/>
            <ac:spMk id="7" creationId="{56E41CF8-5695-4E2C-BD7D-C30509768A3A}"/>
          </ac:spMkLst>
        </pc:spChg>
        <pc:spChg chg="add mod">
          <ac:chgData name="Finnian Cooney" userId="be752017831e0e79" providerId="LiveId" clId="{60FB1D02-C131-41D5-B327-1C88FC958B47}" dt="2021-10-14T08:28:33.464" v="1263" actId="208"/>
          <ac:spMkLst>
            <pc:docMk/>
            <pc:sldMk cId="1466795684" sldId="316"/>
            <ac:spMk id="8" creationId="{3D4E3688-393A-4133-831C-D5EF46432347}"/>
          </ac:spMkLst>
        </pc:spChg>
        <pc:spChg chg="add mod">
          <ac:chgData name="Finnian Cooney" userId="be752017831e0e79" providerId="LiveId" clId="{60FB1D02-C131-41D5-B327-1C88FC958B47}" dt="2021-10-14T08:28:37.291" v="1266" actId="208"/>
          <ac:spMkLst>
            <pc:docMk/>
            <pc:sldMk cId="1466795684" sldId="316"/>
            <ac:spMk id="9" creationId="{C33195A9-05E4-41D6-994D-B59A9EEC4834}"/>
          </ac:spMkLst>
        </pc:spChg>
        <pc:spChg chg="add mod">
          <ac:chgData name="Finnian Cooney" userId="be752017831e0e79" providerId="LiveId" clId="{60FB1D02-C131-41D5-B327-1C88FC958B47}" dt="2021-10-14T08:28:23.954" v="1259" actId="208"/>
          <ac:spMkLst>
            <pc:docMk/>
            <pc:sldMk cId="1466795684" sldId="316"/>
            <ac:spMk id="10" creationId="{16F234B4-4D3C-4E34-BC80-2E886FF384A7}"/>
          </ac:spMkLst>
        </pc:spChg>
        <pc:spChg chg="add mod">
          <ac:chgData name="Finnian Cooney" userId="be752017831e0e79" providerId="LiveId" clId="{60FB1D02-C131-41D5-B327-1C88FC958B47}" dt="2021-10-14T08:29:17.509" v="1274" actId="1076"/>
          <ac:spMkLst>
            <pc:docMk/>
            <pc:sldMk cId="1466795684" sldId="316"/>
            <ac:spMk id="11" creationId="{F48620BA-307F-4A8C-90F1-47493452728D}"/>
          </ac:spMkLst>
        </pc:spChg>
        <pc:spChg chg="add mod">
          <ac:chgData name="Finnian Cooney" userId="be752017831e0e79" providerId="LiveId" clId="{60FB1D02-C131-41D5-B327-1C88FC958B47}" dt="2021-10-14T08:29:17.509" v="1274" actId="1076"/>
          <ac:spMkLst>
            <pc:docMk/>
            <pc:sldMk cId="1466795684" sldId="316"/>
            <ac:spMk id="12" creationId="{98024EEA-EB31-4485-8F0E-A5D2FD976854}"/>
          </ac:spMkLst>
        </pc:spChg>
        <pc:spChg chg="add mod">
          <ac:chgData name="Finnian Cooney" userId="be752017831e0e79" providerId="LiveId" clId="{60FB1D02-C131-41D5-B327-1C88FC958B47}" dt="2021-10-14T08:29:21.562" v="1275" actId="1076"/>
          <ac:spMkLst>
            <pc:docMk/>
            <pc:sldMk cId="1466795684" sldId="316"/>
            <ac:spMk id="13" creationId="{72813F56-1342-4BF1-AEB7-7D354E19002B}"/>
          </ac:spMkLst>
        </pc:spChg>
        <pc:spChg chg="add mod">
          <ac:chgData name="Finnian Cooney" userId="be752017831e0e79" providerId="LiveId" clId="{60FB1D02-C131-41D5-B327-1C88FC958B47}" dt="2021-10-14T08:27:24.928" v="1251" actId="1076"/>
          <ac:spMkLst>
            <pc:docMk/>
            <pc:sldMk cId="1466795684" sldId="316"/>
            <ac:spMk id="14" creationId="{0BD39686-5A3A-4E90-9610-64F1BCBAF8D8}"/>
          </ac:spMkLst>
        </pc:spChg>
        <pc:spChg chg="add del mod">
          <ac:chgData name="Finnian Cooney" userId="be752017831e0e79" providerId="LiveId" clId="{60FB1D02-C131-41D5-B327-1C88FC958B47}" dt="2021-10-14T08:22:31.823" v="1127"/>
          <ac:spMkLst>
            <pc:docMk/>
            <pc:sldMk cId="1466795684" sldId="316"/>
            <ac:spMk id="15" creationId="{5B601775-3A71-427D-978E-B391B6E1C7F5}"/>
          </ac:spMkLst>
        </pc:spChg>
        <pc:spChg chg="add mod">
          <ac:chgData name="Finnian Cooney" userId="be752017831e0e79" providerId="LiveId" clId="{60FB1D02-C131-41D5-B327-1C88FC958B47}" dt="2021-10-14T08:30:01.179" v="1278" actId="1076"/>
          <ac:spMkLst>
            <pc:docMk/>
            <pc:sldMk cId="1466795684" sldId="316"/>
            <ac:spMk id="17" creationId="{B11CECDD-C291-4794-B5C7-A109BEE5C5A4}"/>
          </ac:spMkLst>
        </pc:spChg>
        <pc:spChg chg="add mod">
          <ac:chgData name="Finnian Cooney" userId="be752017831e0e79" providerId="LiveId" clId="{60FB1D02-C131-41D5-B327-1C88FC958B47}" dt="2021-10-14T08:29:57.844" v="1277" actId="1076"/>
          <ac:spMkLst>
            <pc:docMk/>
            <pc:sldMk cId="1466795684" sldId="316"/>
            <ac:spMk id="18" creationId="{2BAD405E-98B7-490A-B9E3-8F172CE21040}"/>
          </ac:spMkLst>
        </pc:spChg>
        <pc:spChg chg="add mod">
          <ac:chgData name="Finnian Cooney" userId="be752017831e0e79" providerId="LiveId" clId="{60FB1D02-C131-41D5-B327-1C88FC958B47}" dt="2021-10-14T08:27:24.928" v="1251" actId="1076"/>
          <ac:spMkLst>
            <pc:docMk/>
            <pc:sldMk cId="1466795684" sldId="316"/>
            <ac:spMk id="19" creationId="{3E72D367-2B9E-4060-ADB5-2A9349E1E61E}"/>
          </ac:spMkLst>
        </pc:spChg>
        <pc:spChg chg="add mod">
          <ac:chgData name="Finnian Cooney" userId="be752017831e0e79" providerId="LiveId" clId="{60FB1D02-C131-41D5-B327-1C88FC958B47}" dt="2021-10-14T08:27:24.928" v="1251" actId="1076"/>
          <ac:spMkLst>
            <pc:docMk/>
            <pc:sldMk cId="1466795684" sldId="316"/>
            <ac:spMk id="20" creationId="{8C0BDA40-0F65-47CB-9242-14C32AA7B610}"/>
          </ac:spMkLst>
        </pc:spChg>
        <pc:picChg chg="add mod">
          <ac:chgData name="Finnian Cooney" userId="be752017831e0e79" providerId="LiveId" clId="{60FB1D02-C131-41D5-B327-1C88FC958B47}" dt="2021-10-14T08:27:24.928" v="1251" actId="1076"/>
          <ac:picMkLst>
            <pc:docMk/>
            <pc:sldMk cId="1466795684" sldId="316"/>
            <ac:picMk id="22" creationId="{A1A44A43-A121-4AFE-95A5-758961851E33}"/>
          </ac:picMkLst>
        </pc:picChg>
      </pc:sldChg>
      <pc:sldChg chg="addSp modSp new mod setBg modAnim modNotesTx">
        <pc:chgData name="Finnian Cooney" userId="be752017831e0e79" providerId="LiveId" clId="{60FB1D02-C131-41D5-B327-1C88FC958B47}" dt="2021-10-14T23:28:41.388" v="2857"/>
        <pc:sldMkLst>
          <pc:docMk/>
          <pc:sldMk cId="3765344882" sldId="317"/>
        </pc:sldMkLst>
        <pc:spChg chg="mod">
          <ac:chgData name="Finnian Cooney" userId="be752017831e0e79" providerId="LiveId" clId="{60FB1D02-C131-41D5-B327-1C88FC958B47}" dt="2021-10-14T23:27:16.186" v="2847" actId="26606"/>
          <ac:spMkLst>
            <pc:docMk/>
            <pc:sldMk cId="3765344882" sldId="317"/>
            <ac:spMk id="2" creationId="{61916ED0-32D9-46F9-B01D-2F597D267755}"/>
          </ac:spMkLst>
        </pc:spChg>
        <pc:spChg chg="mod">
          <ac:chgData name="Finnian Cooney" userId="be752017831e0e79" providerId="LiveId" clId="{60FB1D02-C131-41D5-B327-1C88FC958B47}" dt="2021-10-14T23:27:16.186" v="2847" actId="26606"/>
          <ac:spMkLst>
            <pc:docMk/>
            <pc:sldMk cId="3765344882" sldId="317"/>
            <ac:spMk id="3" creationId="{86EDA1F6-AF83-44A8-A218-2FE5A92DF9DA}"/>
          </ac:spMkLst>
        </pc:spChg>
        <pc:spChg chg="add">
          <ac:chgData name="Finnian Cooney" userId="be752017831e0e79" providerId="LiveId" clId="{60FB1D02-C131-41D5-B327-1C88FC958B47}" dt="2021-10-14T23:27:16.186" v="2847" actId="26606"/>
          <ac:spMkLst>
            <pc:docMk/>
            <pc:sldMk cId="3765344882" sldId="317"/>
            <ac:spMk id="8" creationId="{F858DF7D-C2D0-4B03-A7A0-2F06B789EE35}"/>
          </ac:spMkLst>
        </pc:spChg>
        <pc:spChg chg="add">
          <ac:chgData name="Finnian Cooney" userId="be752017831e0e79" providerId="LiveId" clId="{60FB1D02-C131-41D5-B327-1C88FC958B47}" dt="2021-10-14T23:27:16.186" v="2847" actId="26606"/>
          <ac:spMkLst>
            <pc:docMk/>
            <pc:sldMk cId="3765344882" sldId="317"/>
            <ac:spMk id="10" creationId="{1B26B711-3121-40B0-8377-A64F3DC00C7A}"/>
          </ac:spMkLst>
        </pc:spChg>
        <pc:spChg chg="add">
          <ac:chgData name="Finnian Cooney" userId="be752017831e0e79" providerId="LiveId" clId="{60FB1D02-C131-41D5-B327-1C88FC958B47}" dt="2021-10-14T23:27:16.186" v="2847" actId="26606"/>
          <ac:spMkLst>
            <pc:docMk/>
            <pc:sldMk cId="3765344882" sldId="317"/>
            <ac:spMk id="12" creationId="{645C4D3D-ABBA-4B4E-93E5-01E343719849}"/>
          </ac:spMkLst>
        </pc:spChg>
        <pc:spChg chg="add">
          <ac:chgData name="Finnian Cooney" userId="be752017831e0e79" providerId="LiveId" clId="{60FB1D02-C131-41D5-B327-1C88FC958B47}" dt="2021-10-14T23:27:16.186" v="2847" actId="26606"/>
          <ac:spMkLst>
            <pc:docMk/>
            <pc:sldMk cId="3765344882" sldId="317"/>
            <ac:spMk id="14" creationId="{98DDD5E5-0097-4C6C-B266-5732EDA96CC4}"/>
          </ac:spMkLst>
        </pc:spChg>
        <pc:spChg chg="add">
          <ac:chgData name="Finnian Cooney" userId="be752017831e0e79" providerId="LiveId" clId="{60FB1D02-C131-41D5-B327-1C88FC958B47}" dt="2021-10-14T23:27:16.186" v="2847" actId="26606"/>
          <ac:spMkLst>
            <pc:docMk/>
            <pc:sldMk cId="3765344882" sldId="317"/>
            <ac:spMk id="16" creationId="{8952EF87-C74F-4D3F-9CAD-EEA1733C9BD0}"/>
          </ac:spMkLst>
        </pc:spChg>
      </pc:sldChg>
      <pc:sldChg chg="modSp new mod">
        <pc:chgData name="Finnian Cooney" userId="be752017831e0e79" providerId="LiveId" clId="{60FB1D02-C131-41D5-B327-1C88FC958B47}" dt="2021-10-15T00:08:09.864" v="3192" actId="207"/>
        <pc:sldMkLst>
          <pc:docMk/>
          <pc:sldMk cId="609032138" sldId="318"/>
        </pc:sldMkLst>
        <pc:spChg chg="mod">
          <ac:chgData name="Finnian Cooney" userId="be752017831e0e79" providerId="LiveId" clId="{60FB1D02-C131-41D5-B327-1C88FC958B47}" dt="2021-10-15T00:03:18.793" v="3133" actId="20577"/>
          <ac:spMkLst>
            <pc:docMk/>
            <pc:sldMk cId="609032138" sldId="318"/>
            <ac:spMk id="2" creationId="{9CDE4EDC-7230-47A0-B64D-A663518615F8}"/>
          </ac:spMkLst>
        </pc:spChg>
        <pc:spChg chg="mod">
          <ac:chgData name="Finnian Cooney" userId="be752017831e0e79" providerId="LiveId" clId="{60FB1D02-C131-41D5-B327-1C88FC958B47}" dt="2021-10-15T00:08:09.864" v="3192" actId="207"/>
          <ac:spMkLst>
            <pc:docMk/>
            <pc:sldMk cId="609032138" sldId="318"/>
            <ac:spMk id="3" creationId="{C8C6A028-1336-447D-A476-18F950F9E66D}"/>
          </ac:spMkLst>
        </pc:spChg>
      </pc:sldChg>
    </pc:docChg>
  </pc:docChgLst>
</pc:chgInfo>
</file>

<file path=ppt/media/image1.jpeg>
</file>

<file path=ppt/media/image2.png>
</file>

<file path=ppt/media/image3.png>
</file>

<file path=ppt/media/image4.png>
</file>

<file path=ppt/media/image5.sv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10/14/2021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In this presentation I will provide an introduction and the background for the research I am conducting, followed by a summary of the related works. I will then describe the proposed work of the project and the intended goals of the research. I will then give an update on my current progress in my research and then discuss the future work that is still to be completed.</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2</a:t>
            </a:fld>
            <a:endParaRPr lang="en-US" dirty="0"/>
          </a:p>
        </p:txBody>
      </p:sp>
    </p:spTree>
    <p:extLst>
      <p:ext uri="{BB962C8B-B14F-4D97-AF65-F5344CB8AC3E}">
        <p14:creationId xmlns:p14="http://schemas.microsoft.com/office/powerpoint/2010/main" val="18957066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far, I have completed the goal of designing the proposed systematic defence and have started on the design of the testbed but there is still work to be done.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Here is my current plan for completing the required task to achieve the remaining three goals. As you can see, I plan to have completed the design of the testbed by the end of the semester which will allow for implementation to begin at the start of next semester. The plan is for implementation to be completed by week x which will allow testing to occur in the following weeks.</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11</a:t>
            </a:fld>
            <a:endParaRPr lang="en-US" dirty="0"/>
          </a:p>
        </p:txBody>
      </p:sp>
    </p:spTree>
    <p:extLst>
      <p:ext uri="{BB962C8B-B14F-4D97-AF65-F5344CB8AC3E}">
        <p14:creationId xmlns:p14="http://schemas.microsoft.com/office/powerpoint/2010/main" val="3175446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As mentioned, I have been conducting my research into developing a systematic approach for ransomware prevention and detection.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what is ransomware?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Well, I am sure most of you have a good idea of what ransomware is but put simply ransomware is a type of malware that prevents victims from being able to use their devices, usually by encrypting important files until a specific ransom is paid.</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why is research into ransomware important?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Over the last decade ransomware has become a profitable business for cybercriminals, assisted by the development of anonymous payments methods in the form of cryptocurrencies and continuous improvements in offensive cryptography. In 2017 ransomware caused unprecedented damage around the world around with the WannaCry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NotPetya</a:t>
            </a:r>
            <a:r>
              <a:rPr lang="en-AU" sz="1800" dirty="0">
                <a:effectLst/>
                <a:latin typeface="Calibri" panose="020F0502020204030204" pitchFamily="34" charset="0"/>
                <a:ea typeface="Calibri" panose="020F0502020204030204" pitchFamily="34" charset="0"/>
                <a:cs typeface="Times New Roman" panose="02020603050405020304" pitchFamily="18" charset="0"/>
              </a:rPr>
              <a:t> strains wreaking havoc in many high-profile organisations including global shipping giant Maersk  and the NHS in the UK. That year a Checkpoint security survey found that 59% of surveyed companies saw ransomware as their biggest cyber security threat. At this point the need to improve our defences against ransomware was obvious.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However, with the increased value of cryptocurrencies in 2018 and greater vigilance from IT administrators it was noted by cyber security companies that ransomware development had slowed and had taken a backseat to cryptocurrency miners as the preferred way for cyber criminals to make money. However, the COVID-19 pandemic and increased remote work has made a return, but the days of extremely viral strains like WannaCry travelling the globe are gone and have given way to targeted ransomware, that is ransomware that is human-operated ransomware that targets high-profile victims like large enterprises and government departments. Kaspersky noted a 767% increase in the number of their users being affected by targeted ransomware from 2019 to 2020. </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3</a:t>
            </a:fld>
            <a:endParaRPr lang="en-US" dirty="0"/>
          </a:p>
        </p:txBody>
      </p:sp>
    </p:spTree>
    <p:extLst>
      <p:ext uri="{BB962C8B-B14F-4D97-AF65-F5344CB8AC3E}">
        <p14:creationId xmlns:p14="http://schemas.microsoft.com/office/powerpoint/2010/main" val="3933480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Additionally, cybercriminals have realised that there is value in not only encrypting a victim’s files but also stealing them. This allows them to perform what is know as a double extortion where a victim’s files are encrypted and held at ransom, and then the stolen information is threated to be released to the public if a second ransom if not paid.</a:t>
            </a:r>
          </a:p>
          <a:p>
            <a:pPr>
              <a:lnSpc>
                <a:spcPct val="107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change is methodology from criminals presents new challenges in defending against malware that comes on top of already existing challenges. Defence against ransomware is challenging for a number of reasons. Firstly, cyber criminals have perfected their use of strong cryptography to make recovering files through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cryptanalyse</a:t>
            </a:r>
            <a:r>
              <a:rPr lang="en-AU" sz="1200" dirty="0">
                <a:effectLst/>
                <a:latin typeface="Calibri" panose="020F0502020204030204" pitchFamily="34" charset="0"/>
                <a:ea typeface="Calibri" panose="020F0502020204030204" pitchFamily="34" charset="0"/>
                <a:cs typeface="Times New Roman" panose="02020603050405020304" pitchFamily="18" charset="0"/>
              </a:rPr>
              <a:t> near impossible. Gone are the days of finding the decryption key in the source code. Additionally, ransomware makes use of modern malware evasion techniques such as code obfuscation, domain generation algorithms and encrypted communication. Historically, research into defending against ransomware has focused on detection, either through static or dynamic analysis, and recovery from backups. However, with the more targeted approach cyber criminals are taking and the rise in extorting the victim with stolen information it is important that research is done into more proactive defences against ransomware.</a:t>
            </a:r>
          </a:p>
          <a:p>
            <a:pPr>
              <a:lnSpc>
                <a:spcPct val="107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Which brings me to the focus of my research which is developing a systematic approach to ransomware prevention and detection. My research has focused primarily on using two techniques for ransomware prevention and detection, moving target defence and cyber deception.</a:t>
            </a:r>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4</a:t>
            </a:fld>
            <a:endParaRPr lang="en-US" dirty="0"/>
          </a:p>
        </p:txBody>
      </p:sp>
    </p:spTree>
    <p:extLst>
      <p:ext uri="{BB962C8B-B14F-4D97-AF65-F5344CB8AC3E}">
        <p14:creationId xmlns:p14="http://schemas.microsoft.com/office/powerpoint/2010/main" val="2741667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Moving target defence is a form of proactive defence that aims to confuse and deceive adversaries by changing the attack surface of a system. The key to designing a moving target defence is deciding what is going to move, how is it going to move, and when is it going to move. Examples of the “what” are things such as instruction sets, IP addresses, port number or software programs.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“how” of the movement can be split into three categories, shuffling, diversity, and redundancy. Shuffling is the process of changing a systems configuration in an attempt to invalidate any work an attacker may have already done. For example, this can be done by changing IP addresses or VM migrations.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Diversity is when a system is created with different components that are able to perform the same function. Diversity increases the fault tolerance of a system because if an attacker attacks one configuration of the component the other configuration can still provide service.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Redundancy is when multiple versions of a component provide service. This is designed to provide resilience to the system because the system can still provide service if only some of the components are compromised. Diversity can take the form of diverse paths for routing or configurations that use different software stacks.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While I have defined these three techniques as different ways to answer the “how to move” questions they are typically used in conjunction with each other as they influence the effectiveness of each other.</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when to move question is the decision on when the attack surface should be changed to maximise the confusion of the adversary. There is the reactive approach that changes the attack surface when there is an event or an alert that signals that an intrusion may be happening. Then there is the proactive approach that changes the system configuration on a  fixed or random time interval. These two techniques can also be combined into a hybrid approach that is both proactive and reactive.</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5</a:t>
            </a:fld>
            <a:endParaRPr lang="en-US" dirty="0"/>
          </a:p>
        </p:txBody>
      </p:sp>
    </p:spTree>
    <p:extLst>
      <p:ext uri="{BB962C8B-B14F-4D97-AF65-F5344CB8AC3E}">
        <p14:creationId xmlns:p14="http://schemas.microsoft.com/office/powerpoint/2010/main" val="3835759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second area of my research has been into the use of cyber deception for ransomware defence. Cyber deception is actions that are taken to mislead attackers into performing or not performing certain action that aid in cyber security.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most common example of cyber deception is a “honeypot” server that is used to trick an attacker into thinking they have compromised a critical service but instead they are interacting with a benign server where they can be monitored studied.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key for cyber deception to be effective is that the deception needs to be believable and not arouse suspicion. This is done by exploiting the cognitive, cultural, organisational or personal biases of the attacker.</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6</a:t>
            </a:fld>
            <a:endParaRPr lang="en-US" dirty="0"/>
          </a:p>
        </p:txBody>
      </p:sp>
    </p:spTree>
    <p:extLst>
      <p:ext uri="{BB962C8B-B14F-4D97-AF65-F5344CB8AC3E}">
        <p14:creationId xmlns:p14="http://schemas.microsoft.com/office/powerpoint/2010/main" val="1580445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As mentioned, most of research into defending against ransomware has focused on detection techniques, primarily static and dynamic analysis. Currently, there has only been one study into using MTD to defend against ransomware conducted by Lee et al., titled “Ransomware protection using the moving target defence perspective”, which focuses on using moving target defence to change the file extensions of files targeted by ransomware strains like WannaCry. By changing the file extensions, it renders the ransomware ineffective as it uses the file extensions to decide which files to encrypt. This technique was noted to be extremely effective at stopping ransomware strains that only targeted certain file extensions but was ineffective at defending against strains that encrypt all files on a disk.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While there is only one paper written about using MTD to defend against ransomware specifically  there has been other research done combing MTD and cyber deception in other security contexts. A paper titled “Proactive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Defense</a:t>
            </a:r>
            <a:r>
              <a:rPr lang="en-AU" sz="1800" dirty="0">
                <a:effectLst/>
                <a:latin typeface="Calibri" panose="020F0502020204030204" pitchFamily="34" charset="0"/>
                <a:ea typeface="Calibri" panose="020F0502020204030204" pitchFamily="34" charset="0"/>
                <a:cs typeface="Times New Roman" panose="02020603050405020304" pitchFamily="18" charset="0"/>
              </a:rPr>
              <a:t> for Internet-of-Things: Integrating Moving Target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Defense</a:t>
            </a:r>
            <a:r>
              <a:rPr lang="en-AU" sz="1800" dirty="0">
                <a:effectLst/>
                <a:latin typeface="Calibri" panose="020F0502020204030204" pitchFamily="34" charset="0"/>
                <a:ea typeface="Calibri" panose="020F0502020204030204" pitchFamily="34" charset="0"/>
                <a:cs typeface="Times New Roman" panose="02020603050405020304" pitchFamily="18" charset="0"/>
              </a:rPr>
              <a:t> with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Cyberdeception</a:t>
            </a:r>
            <a:r>
              <a:rPr lang="en-AU" sz="1800" dirty="0">
                <a:effectLst/>
                <a:latin typeface="Calibri" panose="020F0502020204030204" pitchFamily="34" charset="0"/>
                <a:ea typeface="Calibri" panose="020F0502020204030204" pitchFamily="34" charset="0"/>
                <a:cs typeface="Times New Roman" panose="02020603050405020304" pitchFamily="18" charset="0"/>
              </a:rPr>
              <a:t>” by [citation] looks at combination of MTD, in the form of network topology shuffling, and cyber deception, in the form of decoy nodes, as a proactive defence for critical IOT devices.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Cyber deception has also been studied in the context on ransomware with a paper titled “On deception-based protection against cryptographic ransomware” by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Genc</a:t>
            </a:r>
            <a:r>
              <a:rPr lang="en-AU" sz="1800" dirty="0">
                <a:effectLst/>
                <a:latin typeface="Calibri" panose="020F0502020204030204" pitchFamily="34" charset="0"/>
                <a:ea typeface="Calibri" panose="020F0502020204030204" pitchFamily="34" charset="0"/>
                <a:cs typeface="Times New Roman" panose="02020603050405020304" pitchFamily="18" charset="0"/>
              </a:rPr>
              <a:t> et al. which looks at how honey files can be used to detect attackers as well as discussing what makes an effective honey file, and common anti-deception techniques used by ransomware. The authors notes that generally hone-files are used for two purposes: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To detect an attacker</a:t>
            </a:r>
          </a:p>
          <a:p>
            <a:pPr marL="342900" lvl="0" indent="-342900">
              <a:lnSpc>
                <a:spcPct val="107000"/>
              </a:lnSpc>
              <a:spcAft>
                <a:spcPts val="800"/>
              </a:spcAft>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Once the file has been stolen confuse the attacker with the data inside it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authors however state that in the case of ransomware the second sue case is not required because the data is not stolen by the attack. As mention previously however, the new trend towards cyber criminals combining data exfiltration and ransomware means that using honey-files for deception after they have been stolen is now an extra defence mechanism.</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7</a:t>
            </a:fld>
            <a:endParaRPr lang="en-US" dirty="0"/>
          </a:p>
        </p:txBody>
      </p:sp>
    </p:spTree>
    <p:extLst>
      <p:ext uri="{BB962C8B-B14F-4D97-AF65-F5344CB8AC3E}">
        <p14:creationId xmlns:p14="http://schemas.microsoft.com/office/powerpoint/2010/main" val="51928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Now, the proposed work of this project is to create a novel systematic approach to defending against targeted ransomware using a combination of moving target defence and cyber deception. This proposal involves the following key goals: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Design a systematic defence against ransomware using MTD and cyber deception techniques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Design a testbed to allow for the testing of the techniques against modern targeted malware strains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Implement both the previously designed  systematic defence and testbed</a:t>
            </a:r>
          </a:p>
          <a:p>
            <a:pPr marL="342900" lvl="0" indent="-342900">
              <a:lnSpc>
                <a:spcPct val="107000"/>
              </a:lnSpc>
              <a:spcAft>
                <a:spcPts val="800"/>
              </a:spcAft>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Test the implementation in testbed and discuss the results</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8</a:t>
            </a:fld>
            <a:endParaRPr lang="en-US" dirty="0"/>
          </a:p>
        </p:txBody>
      </p:sp>
    </p:spTree>
    <p:extLst>
      <p:ext uri="{BB962C8B-B14F-4D97-AF65-F5344CB8AC3E}">
        <p14:creationId xmlns:p14="http://schemas.microsoft.com/office/powerpoint/2010/main" val="4026448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Onto the progress I have made so far on these key goals. I had initially planned to design the systematic defence before starting any of the testbed design, but I quickly realised I had to make some decisions on what ransomware I was going to try and defend against to help narrow my scope. I have selected the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REVil</a:t>
            </a:r>
            <a:r>
              <a:rPr lang="en-AU" sz="1800" dirty="0">
                <a:effectLst/>
                <a:latin typeface="Calibri" panose="020F0502020204030204" pitchFamily="34" charset="0"/>
                <a:ea typeface="Calibri" panose="020F0502020204030204" pitchFamily="34" charset="0"/>
                <a:cs typeface="Times New Roman" panose="02020603050405020304" pitchFamily="18" charset="0"/>
              </a:rPr>
              <a:t>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Nefilim</a:t>
            </a:r>
            <a:r>
              <a:rPr lang="en-AU" sz="1800" dirty="0">
                <a:effectLst/>
                <a:latin typeface="Calibri" panose="020F0502020204030204" pitchFamily="34" charset="0"/>
                <a:ea typeface="Calibri" panose="020F0502020204030204" pitchFamily="34" charset="0"/>
                <a:cs typeface="Times New Roman" panose="02020603050405020304" pitchFamily="18" charset="0"/>
              </a:rPr>
              <a:t> ransomware strains to test against in the testbed for the following reasons: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I was able locate a version them to use for testing</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They are both from targeted ransomware attacks</a:t>
            </a:r>
          </a:p>
          <a:p>
            <a:pPr marL="342900" lvl="0" indent="-342900">
              <a:lnSpc>
                <a:spcPct val="107000"/>
              </a:lnSpc>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They are both designed to allow for the exfiltration of data</a:t>
            </a:r>
          </a:p>
          <a:p>
            <a:pPr marL="342900" lvl="0" indent="-342900">
              <a:lnSpc>
                <a:spcPct val="107000"/>
              </a:lnSpc>
              <a:spcAft>
                <a:spcPts val="800"/>
              </a:spcAft>
              <a:buFont typeface="+mj-lt"/>
              <a:buAutoNum type="arabicPeriod"/>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use different methods for selecting which files to encrypt –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Revil</a:t>
            </a:r>
            <a:r>
              <a:rPr lang="en-AU" sz="1800" dirty="0">
                <a:effectLst/>
                <a:latin typeface="Calibri" panose="020F0502020204030204" pitchFamily="34" charset="0"/>
                <a:ea typeface="Calibri" panose="020F0502020204030204" pitchFamily="34" charset="0"/>
                <a:cs typeface="Times New Roman" panose="02020603050405020304" pitchFamily="18" charset="0"/>
              </a:rPr>
              <a:t> uses a list of predefined file extensions whereas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Nefilim</a:t>
            </a:r>
            <a:r>
              <a:rPr lang="en-AU" sz="1800" dirty="0">
                <a:effectLst/>
                <a:latin typeface="Calibri" panose="020F0502020204030204" pitchFamily="34" charset="0"/>
                <a:ea typeface="Calibri" panose="020F0502020204030204" pitchFamily="34" charset="0"/>
                <a:cs typeface="Times New Roman" panose="02020603050405020304" pitchFamily="18" charset="0"/>
              </a:rPr>
              <a:t> tries to encrypt all files on local and network devices it can find</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 believe that these two strains will allow for realistic testing against modern targeted ransomware.</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9</a:t>
            </a:fld>
            <a:endParaRPr lang="en-US" dirty="0"/>
          </a:p>
        </p:txBody>
      </p:sp>
    </p:spTree>
    <p:extLst>
      <p:ext uri="{BB962C8B-B14F-4D97-AF65-F5344CB8AC3E}">
        <p14:creationId xmlns:p14="http://schemas.microsoft.com/office/powerpoint/2010/main" val="3859293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Now that I had some idea of what I needed to defend against I was able to design my systematic defence. I ended using a three-layered approach combining two MTD techniques and one cyber deception technique. The benefits of using a multi-layered approach is that if a ransomware strain is designed to get passed one of the layers it will still be able to be defended against by the other layers.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first layer of defence is to use a shuffling network topology that shuffles on fixed intervals. This will impede an attacker’s attempts to move through the system as it will be harder for them to determine where critical services are located. By preventing the propagation of the ransomware, it will limit the damage that is can cause to a service.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second layer of defence is to use honey files that are designed to look like they will contain sensitive information. This will allow the early detection of adversaries as many targeted ransomware attacks will spend time looking for sensitive files before executing an attack. In some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Nefilim</a:t>
            </a:r>
            <a:r>
              <a:rPr lang="en-AU" sz="1800" dirty="0">
                <a:effectLst/>
                <a:latin typeface="Calibri" panose="020F0502020204030204" pitchFamily="34" charset="0"/>
                <a:ea typeface="Calibri" panose="020F0502020204030204" pitchFamily="34" charset="0"/>
                <a:cs typeface="Times New Roman" panose="02020603050405020304" pitchFamily="18" charset="0"/>
              </a:rPr>
              <a:t> attacks the attacker would spend up to two months looking for sensitive files before executing the ransomware attack.</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third layer of defence is to use file extension rotations, similar to the work done in the paper “Ransomware protection using the moving target defence perspective”. This will proactively defend against malware strains such as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REvil</a:t>
            </a:r>
            <a:r>
              <a:rPr lang="en-AU" sz="1800" dirty="0">
                <a:effectLst/>
                <a:latin typeface="Calibri" panose="020F0502020204030204" pitchFamily="34" charset="0"/>
                <a:ea typeface="Calibri" panose="020F0502020204030204" pitchFamily="34" charset="0"/>
                <a:cs typeface="Times New Roman" panose="02020603050405020304" pitchFamily="18" charset="0"/>
              </a:rPr>
              <a:t> that encrypt files using a set list of file extensions.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that was a summary of the progress I have made so far so now I will layout the future work that needs to be completed and a timeline for this.</a:t>
            </a:r>
          </a:p>
          <a:p>
            <a:endParaRPr lang="en-AU" dirty="0"/>
          </a:p>
        </p:txBody>
      </p:sp>
      <p:sp>
        <p:nvSpPr>
          <p:cNvPr id="4" name="Slide Number Placeholder 3"/>
          <p:cNvSpPr>
            <a:spLocks noGrp="1"/>
          </p:cNvSpPr>
          <p:nvPr>
            <p:ph type="sldNum" sz="quarter" idx="5"/>
          </p:nvPr>
        </p:nvSpPr>
        <p:spPr/>
        <p:txBody>
          <a:bodyPr/>
          <a:lstStyle/>
          <a:p>
            <a:fld id="{4306F76E-E60C-4C54-B47A-C2C406EC8F72}" type="slidenum">
              <a:rPr lang="en-US" smtClean="0"/>
              <a:t>10</a:t>
            </a:fld>
            <a:endParaRPr lang="en-US" dirty="0"/>
          </a:p>
        </p:txBody>
      </p:sp>
    </p:spTree>
    <p:extLst>
      <p:ext uri="{BB962C8B-B14F-4D97-AF65-F5344CB8AC3E}">
        <p14:creationId xmlns:p14="http://schemas.microsoft.com/office/powerpoint/2010/main" val="2091865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D14F9EB8-5E5E-45D7-B278-CB69D7835CEC}" type="datetime1">
              <a:rPr lang="en-US" smtClean="0"/>
              <a:t>10/15/2021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57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5BD48095-2F0D-467B-9EE5-CD9213A8E8D9}" type="datetime1">
              <a:rPr lang="en-US" smtClean="0"/>
              <a:t>10/15/2021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562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674E1DD8-7725-40C5-A1BB-096039451EC2}" type="datetime1">
              <a:rPr lang="en-US" smtClean="0"/>
              <a:t>10/15/2021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4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96F599-C43E-4718-B732-53FF23D303AF}" type="datetime1">
              <a:rPr lang="en-US" smtClean="0"/>
              <a:t>10/15/2021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235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4C88CA-BF2E-49B5-88E0-30B667D43A06}" type="datetime1">
              <a:rPr lang="en-US" smtClean="0"/>
              <a:t>10/15/2021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911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8755AF-6E33-4F16-9B2C-CBD483663AA4}" type="datetime1">
              <a:rPr lang="en-US" smtClean="0"/>
              <a:t>10/15/2021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2773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7CB28F-0980-4EAC-98A7-4069C00B38EF}" type="datetime1">
              <a:rPr lang="en-US" smtClean="0"/>
              <a:t>10/15/2021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586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3D27AAB3-75FB-4780-8069-CD378C6A53DD}" type="datetime1">
              <a:rPr lang="en-US" smtClean="0"/>
              <a:t>10/15/2021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1530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C027FC-4EF5-408D-84D4-F43F05CBD9C0}" type="datetime1">
              <a:rPr lang="en-US" smtClean="0"/>
              <a:t>10/15/2021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58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A534CB29-FB76-4A59-B952-FE3B17273591}" type="datetime1">
              <a:rPr lang="en-US" smtClean="0"/>
              <a:t>10/15/2021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Transparent padlock">
            <a:extLst>
              <a:ext uri="{FF2B5EF4-FFF2-40B4-BE49-F238E27FC236}">
                <a16:creationId xmlns:a16="http://schemas.microsoft.com/office/drawing/2014/main" id="{F0B92F21-44D0-49F2-B59D-6723737D9B5C}"/>
              </a:ext>
            </a:extLst>
          </p:cNvPr>
          <p:cNvPicPr>
            <a:picLocks noChangeAspect="1"/>
          </p:cNvPicPr>
          <p:nvPr/>
        </p:nvPicPr>
        <p:blipFill rotWithShape="1">
          <a:blip r:embed="rId3">
            <a:alphaModFix amt="40000"/>
          </a:blip>
          <a:srcRect t="14122"/>
          <a:stretch/>
        </p:blipFill>
        <p:spPr>
          <a:xfrm>
            <a:off x="20" y="10"/>
            <a:ext cx="12191980" cy="6857990"/>
          </a:xfrm>
          <a:prstGeom prst="rect">
            <a:avLst/>
          </a:prstGeom>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965201" y="1020431"/>
            <a:ext cx="10225530" cy="1475013"/>
          </a:xfrm>
        </p:spPr>
        <p:txBody>
          <a:bodyPr>
            <a:normAutofit/>
          </a:bodyPr>
          <a:lstStyle/>
          <a:p>
            <a:r>
              <a:rPr lang="en-US" sz="3700" dirty="0">
                <a:solidFill>
                  <a:schemeClr val="tx1"/>
                </a:solidFill>
              </a:rPr>
              <a:t>A Systematic Approach for Ransomware Prevention and Detection</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965200" y="2495445"/>
            <a:ext cx="10225530" cy="590321"/>
          </a:xfrm>
        </p:spPr>
        <p:txBody>
          <a:bodyPr>
            <a:normAutofit/>
          </a:bodyPr>
          <a:lstStyle/>
          <a:p>
            <a:r>
              <a:rPr lang="en-US" dirty="0">
                <a:solidFill>
                  <a:schemeClr val="tx1"/>
                </a:solidFill>
              </a:rPr>
              <a:t>Finnian Cooney</a:t>
            </a:r>
          </a:p>
        </p:txBody>
      </p:sp>
    </p:spTree>
    <p:extLst>
      <p:ext uri="{BB962C8B-B14F-4D97-AF65-F5344CB8AC3E}">
        <p14:creationId xmlns:p14="http://schemas.microsoft.com/office/powerpoint/2010/main" val="12052488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B6DC1-B477-4F9A-9B55-8BE4C5E64FD2}"/>
              </a:ext>
            </a:extLst>
          </p:cNvPr>
          <p:cNvSpPr>
            <a:spLocks noGrp="1"/>
          </p:cNvSpPr>
          <p:nvPr>
            <p:ph type="title"/>
          </p:nvPr>
        </p:nvSpPr>
        <p:spPr/>
        <p:txBody>
          <a:bodyPr/>
          <a:lstStyle/>
          <a:p>
            <a:r>
              <a:rPr lang="en-AU" dirty="0"/>
              <a:t>Progress – Systematic Approach</a:t>
            </a:r>
          </a:p>
        </p:txBody>
      </p:sp>
      <p:sp>
        <p:nvSpPr>
          <p:cNvPr id="4" name="Parallelogram 3">
            <a:extLst>
              <a:ext uri="{FF2B5EF4-FFF2-40B4-BE49-F238E27FC236}">
                <a16:creationId xmlns:a16="http://schemas.microsoft.com/office/drawing/2014/main" id="{DA366F68-E50D-4658-9EDC-488C43255EB0}"/>
              </a:ext>
            </a:extLst>
          </p:cNvPr>
          <p:cNvSpPr/>
          <p:nvPr/>
        </p:nvSpPr>
        <p:spPr>
          <a:xfrm rot="21076099">
            <a:off x="2706727" y="2958829"/>
            <a:ext cx="1216152" cy="1900517"/>
          </a:xfrm>
          <a:prstGeom prst="parallelogram">
            <a:avLst/>
          </a:prstGeom>
          <a:solidFill>
            <a:srgbClr val="969FA7"/>
          </a:solidFill>
          <a:ln>
            <a:solidFill>
              <a:srgbClr val="969F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Parallelogram 4">
            <a:extLst>
              <a:ext uri="{FF2B5EF4-FFF2-40B4-BE49-F238E27FC236}">
                <a16:creationId xmlns:a16="http://schemas.microsoft.com/office/drawing/2014/main" id="{A1C954AF-10B1-47C5-A0C8-BAB12D4AAC7A}"/>
              </a:ext>
            </a:extLst>
          </p:cNvPr>
          <p:cNvSpPr/>
          <p:nvPr/>
        </p:nvSpPr>
        <p:spPr>
          <a:xfrm rot="21076099">
            <a:off x="5332463" y="2985310"/>
            <a:ext cx="1216152" cy="1900517"/>
          </a:xfrm>
          <a:prstGeom prst="parallelogram">
            <a:avLst/>
          </a:prstGeom>
          <a:solidFill>
            <a:srgbClr val="969FA7"/>
          </a:solidFill>
          <a:ln>
            <a:solidFill>
              <a:srgbClr val="969F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Parallelogram 5">
            <a:extLst>
              <a:ext uri="{FF2B5EF4-FFF2-40B4-BE49-F238E27FC236}">
                <a16:creationId xmlns:a16="http://schemas.microsoft.com/office/drawing/2014/main" id="{D41786D6-7286-489C-86D0-8C2FD365E6B3}"/>
              </a:ext>
            </a:extLst>
          </p:cNvPr>
          <p:cNvSpPr/>
          <p:nvPr/>
        </p:nvSpPr>
        <p:spPr>
          <a:xfrm rot="21076099">
            <a:off x="7958198" y="2992930"/>
            <a:ext cx="1216152" cy="1900517"/>
          </a:xfrm>
          <a:prstGeom prst="parallelogram">
            <a:avLst/>
          </a:prstGeom>
          <a:solidFill>
            <a:srgbClr val="969FA7"/>
          </a:solidFill>
          <a:ln>
            <a:solidFill>
              <a:srgbClr val="969F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 name="Arrow: Right 6">
            <a:extLst>
              <a:ext uri="{FF2B5EF4-FFF2-40B4-BE49-F238E27FC236}">
                <a16:creationId xmlns:a16="http://schemas.microsoft.com/office/drawing/2014/main" id="{56E41CF8-5695-4E2C-BD7D-C30509768A3A}"/>
              </a:ext>
            </a:extLst>
          </p:cNvPr>
          <p:cNvSpPr/>
          <p:nvPr/>
        </p:nvSpPr>
        <p:spPr>
          <a:xfrm>
            <a:off x="1478341" y="3677725"/>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Arrow: Right 7">
            <a:extLst>
              <a:ext uri="{FF2B5EF4-FFF2-40B4-BE49-F238E27FC236}">
                <a16:creationId xmlns:a16="http://schemas.microsoft.com/office/drawing/2014/main" id="{3D4E3688-393A-4133-831C-D5EF46432347}"/>
              </a:ext>
            </a:extLst>
          </p:cNvPr>
          <p:cNvSpPr/>
          <p:nvPr/>
        </p:nvSpPr>
        <p:spPr>
          <a:xfrm>
            <a:off x="1478341" y="4065565"/>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Arrow: Right 8">
            <a:extLst>
              <a:ext uri="{FF2B5EF4-FFF2-40B4-BE49-F238E27FC236}">
                <a16:creationId xmlns:a16="http://schemas.microsoft.com/office/drawing/2014/main" id="{C33195A9-05E4-41D6-994D-B59A9EEC4834}"/>
              </a:ext>
            </a:extLst>
          </p:cNvPr>
          <p:cNvSpPr/>
          <p:nvPr/>
        </p:nvSpPr>
        <p:spPr>
          <a:xfrm>
            <a:off x="1478341" y="4514251"/>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Arrow: Right 9">
            <a:extLst>
              <a:ext uri="{FF2B5EF4-FFF2-40B4-BE49-F238E27FC236}">
                <a16:creationId xmlns:a16="http://schemas.microsoft.com/office/drawing/2014/main" id="{16F234B4-4D3C-4E34-BC80-2E886FF384A7}"/>
              </a:ext>
            </a:extLst>
          </p:cNvPr>
          <p:cNvSpPr/>
          <p:nvPr/>
        </p:nvSpPr>
        <p:spPr>
          <a:xfrm>
            <a:off x="1478341" y="3255482"/>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Arrow: Right 10">
            <a:extLst>
              <a:ext uri="{FF2B5EF4-FFF2-40B4-BE49-F238E27FC236}">
                <a16:creationId xmlns:a16="http://schemas.microsoft.com/office/drawing/2014/main" id="{F48620BA-307F-4A8C-90F1-47493452728D}"/>
              </a:ext>
            </a:extLst>
          </p:cNvPr>
          <p:cNvSpPr/>
          <p:nvPr/>
        </p:nvSpPr>
        <p:spPr>
          <a:xfrm>
            <a:off x="4060087" y="3575122"/>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Arrow: Right 11">
            <a:extLst>
              <a:ext uri="{FF2B5EF4-FFF2-40B4-BE49-F238E27FC236}">
                <a16:creationId xmlns:a16="http://schemas.microsoft.com/office/drawing/2014/main" id="{98024EEA-EB31-4485-8F0E-A5D2FD976854}"/>
              </a:ext>
            </a:extLst>
          </p:cNvPr>
          <p:cNvSpPr/>
          <p:nvPr/>
        </p:nvSpPr>
        <p:spPr>
          <a:xfrm>
            <a:off x="4060087" y="4037220"/>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Arrow: Right 12">
            <a:extLst>
              <a:ext uri="{FF2B5EF4-FFF2-40B4-BE49-F238E27FC236}">
                <a16:creationId xmlns:a16="http://schemas.microsoft.com/office/drawing/2014/main" id="{72813F56-1342-4BF1-AEB7-7D354E19002B}"/>
              </a:ext>
            </a:extLst>
          </p:cNvPr>
          <p:cNvSpPr/>
          <p:nvPr/>
        </p:nvSpPr>
        <p:spPr>
          <a:xfrm>
            <a:off x="6685824" y="3819095"/>
            <a:ext cx="1135166" cy="24647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TextBox 13">
            <a:extLst>
              <a:ext uri="{FF2B5EF4-FFF2-40B4-BE49-F238E27FC236}">
                <a16:creationId xmlns:a16="http://schemas.microsoft.com/office/drawing/2014/main" id="{0BD39686-5A3A-4E90-9610-64F1BCBAF8D8}"/>
              </a:ext>
            </a:extLst>
          </p:cNvPr>
          <p:cNvSpPr txBox="1"/>
          <p:nvPr/>
        </p:nvSpPr>
        <p:spPr>
          <a:xfrm>
            <a:off x="2454191" y="4967125"/>
            <a:ext cx="1721223" cy="954107"/>
          </a:xfrm>
          <a:prstGeom prst="rect">
            <a:avLst/>
          </a:prstGeom>
          <a:noFill/>
        </p:spPr>
        <p:txBody>
          <a:bodyPr wrap="square" rtlCol="0">
            <a:spAutoFit/>
          </a:bodyPr>
          <a:lstStyle/>
          <a:p>
            <a:pPr algn="ctr"/>
            <a:r>
              <a:rPr lang="en-AU" sz="1400" b="1" dirty="0"/>
              <a:t>MTD</a:t>
            </a:r>
            <a:endParaRPr lang="en-AU" b="1" dirty="0"/>
          </a:p>
          <a:p>
            <a:pPr algn="ctr"/>
            <a:r>
              <a:rPr lang="en-AU" sz="1400" dirty="0"/>
              <a:t>Fixed interval network topology shuffling</a:t>
            </a:r>
          </a:p>
        </p:txBody>
      </p:sp>
      <p:sp>
        <p:nvSpPr>
          <p:cNvPr id="17" name="TextBox 16">
            <a:extLst>
              <a:ext uri="{FF2B5EF4-FFF2-40B4-BE49-F238E27FC236}">
                <a16:creationId xmlns:a16="http://schemas.microsoft.com/office/drawing/2014/main" id="{B11CECDD-C291-4794-B5C7-A109BEE5C5A4}"/>
              </a:ext>
            </a:extLst>
          </p:cNvPr>
          <p:cNvSpPr txBox="1"/>
          <p:nvPr/>
        </p:nvSpPr>
        <p:spPr>
          <a:xfrm>
            <a:off x="7721382" y="5074846"/>
            <a:ext cx="1721224" cy="738664"/>
          </a:xfrm>
          <a:prstGeom prst="rect">
            <a:avLst/>
          </a:prstGeom>
          <a:noFill/>
        </p:spPr>
        <p:txBody>
          <a:bodyPr wrap="square">
            <a:spAutoFit/>
          </a:bodyPr>
          <a:lstStyle/>
          <a:p>
            <a:pPr algn="ctr"/>
            <a:r>
              <a:rPr lang="en-AU" sz="1400" b="1" dirty="0"/>
              <a:t>MTD</a:t>
            </a:r>
            <a:endParaRPr lang="en-AU" b="1" dirty="0"/>
          </a:p>
          <a:p>
            <a:pPr algn="ctr"/>
            <a:r>
              <a:rPr lang="en-AU" sz="1400" dirty="0"/>
              <a:t>Fixed interval file extension shuffling</a:t>
            </a:r>
          </a:p>
        </p:txBody>
      </p:sp>
      <p:sp>
        <p:nvSpPr>
          <p:cNvPr id="18" name="TextBox 17">
            <a:extLst>
              <a:ext uri="{FF2B5EF4-FFF2-40B4-BE49-F238E27FC236}">
                <a16:creationId xmlns:a16="http://schemas.microsoft.com/office/drawing/2014/main" id="{2BAD405E-98B7-490A-B9E3-8F172CE21040}"/>
              </a:ext>
            </a:extLst>
          </p:cNvPr>
          <p:cNvSpPr txBox="1"/>
          <p:nvPr/>
        </p:nvSpPr>
        <p:spPr>
          <a:xfrm>
            <a:off x="5234100" y="5182568"/>
            <a:ext cx="1428596" cy="523220"/>
          </a:xfrm>
          <a:prstGeom prst="rect">
            <a:avLst/>
          </a:prstGeom>
          <a:noFill/>
        </p:spPr>
        <p:txBody>
          <a:bodyPr wrap="none" rtlCol="0">
            <a:spAutoFit/>
          </a:bodyPr>
          <a:lstStyle/>
          <a:p>
            <a:r>
              <a:rPr lang="en-AU" sz="1400" b="1" dirty="0"/>
              <a:t>Cyber Deception</a:t>
            </a:r>
          </a:p>
          <a:p>
            <a:pPr algn="ctr"/>
            <a:r>
              <a:rPr lang="en-AU" sz="1400" dirty="0"/>
              <a:t>Honey files</a:t>
            </a:r>
            <a:endParaRPr lang="en-AU" dirty="0"/>
          </a:p>
        </p:txBody>
      </p:sp>
      <p:sp>
        <p:nvSpPr>
          <p:cNvPr id="19" name="TextBox 18">
            <a:extLst>
              <a:ext uri="{FF2B5EF4-FFF2-40B4-BE49-F238E27FC236}">
                <a16:creationId xmlns:a16="http://schemas.microsoft.com/office/drawing/2014/main" id="{3E72D367-2B9E-4060-ADB5-2A9349E1E61E}"/>
              </a:ext>
            </a:extLst>
          </p:cNvPr>
          <p:cNvSpPr txBox="1"/>
          <p:nvPr/>
        </p:nvSpPr>
        <p:spPr>
          <a:xfrm>
            <a:off x="9311559" y="3222239"/>
            <a:ext cx="1595718" cy="307777"/>
          </a:xfrm>
          <a:prstGeom prst="rect">
            <a:avLst/>
          </a:prstGeom>
          <a:noFill/>
        </p:spPr>
        <p:txBody>
          <a:bodyPr wrap="square" rtlCol="0">
            <a:spAutoFit/>
          </a:bodyPr>
          <a:lstStyle/>
          <a:p>
            <a:pPr algn="ctr"/>
            <a:r>
              <a:rPr lang="en-AU" sz="1400" b="1" dirty="0"/>
              <a:t>Important Data</a:t>
            </a:r>
          </a:p>
        </p:txBody>
      </p:sp>
      <p:sp>
        <p:nvSpPr>
          <p:cNvPr id="20" name="TextBox 19">
            <a:extLst>
              <a:ext uri="{FF2B5EF4-FFF2-40B4-BE49-F238E27FC236}">
                <a16:creationId xmlns:a16="http://schemas.microsoft.com/office/drawing/2014/main" id="{8C0BDA40-0F65-47CB-9242-14C32AA7B610}"/>
              </a:ext>
            </a:extLst>
          </p:cNvPr>
          <p:cNvSpPr txBox="1"/>
          <p:nvPr/>
        </p:nvSpPr>
        <p:spPr>
          <a:xfrm>
            <a:off x="1434352" y="2769342"/>
            <a:ext cx="1061316" cy="307777"/>
          </a:xfrm>
          <a:prstGeom prst="rect">
            <a:avLst/>
          </a:prstGeom>
          <a:noFill/>
        </p:spPr>
        <p:txBody>
          <a:bodyPr wrap="none" rtlCol="0">
            <a:spAutoFit/>
          </a:bodyPr>
          <a:lstStyle/>
          <a:p>
            <a:r>
              <a:rPr lang="en-AU" sz="1400" b="1" dirty="0"/>
              <a:t>Adversaries</a:t>
            </a:r>
          </a:p>
        </p:txBody>
      </p:sp>
      <p:pic>
        <p:nvPicPr>
          <p:cNvPr id="22" name="Graphic 21" descr="Database with solid fill">
            <a:extLst>
              <a:ext uri="{FF2B5EF4-FFF2-40B4-BE49-F238E27FC236}">
                <a16:creationId xmlns:a16="http://schemas.microsoft.com/office/drawing/2014/main" id="{A1A44A43-A121-4AFE-95A5-758961851E3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22482" y="3575122"/>
            <a:ext cx="914400" cy="914400"/>
          </a:xfrm>
          <a:prstGeom prst="rect">
            <a:avLst/>
          </a:prstGeom>
        </p:spPr>
      </p:pic>
      <p:sp>
        <p:nvSpPr>
          <p:cNvPr id="23" name="Slide Number Placeholder 22">
            <a:extLst>
              <a:ext uri="{FF2B5EF4-FFF2-40B4-BE49-F238E27FC236}">
                <a16:creationId xmlns:a16="http://schemas.microsoft.com/office/drawing/2014/main" id="{1A5B0666-432F-4830-BAA9-5E3B05200E9F}"/>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1466795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7" grpId="0"/>
      <p:bldP spid="18" grpId="0"/>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1">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13">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9FD9445-F0ED-43D5-943A-100BEA08CD80}"/>
              </a:ext>
            </a:extLst>
          </p:cNvPr>
          <p:cNvSpPr>
            <a:spLocks noGrp="1"/>
          </p:cNvSpPr>
          <p:nvPr>
            <p:ph type="title"/>
          </p:nvPr>
        </p:nvSpPr>
        <p:spPr>
          <a:xfrm>
            <a:off x="601255" y="702155"/>
            <a:ext cx="3409783" cy="1300365"/>
          </a:xfrm>
        </p:spPr>
        <p:txBody>
          <a:bodyPr>
            <a:normAutofit/>
          </a:bodyPr>
          <a:lstStyle/>
          <a:p>
            <a:r>
              <a:rPr lang="en-AU" dirty="0">
                <a:solidFill>
                  <a:srgbClr val="FFFFFF"/>
                </a:solidFill>
              </a:rPr>
              <a:t>Future Work</a:t>
            </a:r>
          </a:p>
        </p:txBody>
      </p:sp>
      <p:sp>
        <p:nvSpPr>
          <p:cNvPr id="3" name="Content Placeholder 2">
            <a:extLst>
              <a:ext uri="{FF2B5EF4-FFF2-40B4-BE49-F238E27FC236}">
                <a16:creationId xmlns:a16="http://schemas.microsoft.com/office/drawing/2014/main" id="{A9339088-4460-4E3A-972E-009A0DFBCECF}"/>
              </a:ext>
            </a:extLst>
          </p:cNvPr>
          <p:cNvSpPr>
            <a:spLocks noGrp="1"/>
          </p:cNvSpPr>
          <p:nvPr>
            <p:ph idx="1"/>
          </p:nvPr>
        </p:nvSpPr>
        <p:spPr>
          <a:xfrm>
            <a:off x="601255" y="2177142"/>
            <a:ext cx="3409782" cy="3823607"/>
          </a:xfrm>
        </p:spPr>
        <p:txBody>
          <a:bodyPr>
            <a:normAutofit/>
          </a:bodyPr>
          <a:lstStyle/>
          <a:p>
            <a:pPr marL="0" indent="0">
              <a:buNone/>
            </a:pPr>
            <a:r>
              <a:rPr lang="en-AU">
                <a:solidFill>
                  <a:srgbClr val="FFFFFF"/>
                </a:solidFill>
              </a:rPr>
              <a:t>Remaining goals</a:t>
            </a:r>
          </a:p>
          <a:p>
            <a:pPr marL="342900" indent="-342900">
              <a:buFont typeface="+mj-lt"/>
              <a:buAutoNum type="arabicPeriod"/>
            </a:pPr>
            <a:r>
              <a:rPr lang="en-AU">
                <a:solidFill>
                  <a:srgbClr val="FFFFFF"/>
                </a:solidFill>
              </a:rPr>
              <a:t>Complete the design of the testbed</a:t>
            </a:r>
          </a:p>
          <a:p>
            <a:pPr marL="342900" indent="-342900">
              <a:buFont typeface="+mj-lt"/>
              <a:buAutoNum type="arabicPeriod"/>
            </a:pPr>
            <a:r>
              <a:rPr lang="en-AU">
                <a:solidFill>
                  <a:srgbClr val="FFFFFF"/>
                </a:solidFill>
              </a:rPr>
              <a:t>Implement both the systematic defence and testbed</a:t>
            </a:r>
          </a:p>
          <a:p>
            <a:pPr marL="342900" indent="-342900">
              <a:buFont typeface="+mj-lt"/>
              <a:buAutoNum type="arabicPeriod"/>
            </a:pPr>
            <a:r>
              <a:rPr lang="en-AU">
                <a:solidFill>
                  <a:srgbClr val="FFFFFF"/>
                </a:solidFill>
              </a:rPr>
              <a:t>Test the implementation in the testbed and discuss the results</a:t>
            </a:r>
          </a:p>
          <a:p>
            <a:pPr marL="342900" indent="-342900">
              <a:buFont typeface="+mj-lt"/>
              <a:buAutoNum type="arabicPeriod"/>
            </a:pPr>
            <a:endParaRPr lang="en-AU">
              <a:solidFill>
                <a:srgbClr val="FFFFFF"/>
              </a:solidFill>
            </a:endParaRPr>
          </a:p>
        </p:txBody>
      </p:sp>
      <p:pic>
        <p:nvPicPr>
          <p:cNvPr id="5" name="Picture 4" descr="Chart, timeline&#10;&#10;Description automatically generated">
            <a:extLst>
              <a:ext uri="{FF2B5EF4-FFF2-40B4-BE49-F238E27FC236}">
                <a16:creationId xmlns:a16="http://schemas.microsoft.com/office/drawing/2014/main" id="{66C21D60-8182-46C6-AE54-C6A47A6952FA}"/>
              </a:ext>
            </a:extLst>
          </p:cNvPr>
          <p:cNvPicPr>
            <a:picLocks noChangeAspect="1"/>
          </p:cNvPicPr>
          <p:nvPr/>
        </p:nvPicPr>
        <p:blipFill>
          <a:blip r:embed="rId3"/>
          <a:stretch>
            <a:fillRect/>
          </a:stretch>
        </p:blipFill>
        <p:spPr>
          <a:xfrm>
            <a:off x="4414522" y="2177142"/>
            <a:ext cx="7512809" cy="2760956"/>
          </a:xfrm>
          <a:prstGeom prst="rect">
            <a:avLst/>
          </a:prstGeom>
        </p:spPr>
      </p:pic>
      <p:sp>
        <p:nvSpPr>
          <p:cNvPr id="6" name="Slide Number Placeholder 5">
            <a:extLst>
              <a:ext uri="{FF2B5EF4-FFF2-40B4-BE49-F238E27FC236}">
                <a16:creationId xmlns:a16="http://schemas.microsoft.com/office/drawing/2014/main" id="{F4187D23-CE9B-4469-9924-CBE4255DEFA6}"/>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314647091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E4EDC-7230-47A0-B64D-A663518615F8}"/>
              </a:ext>
            </a:extLst>
          </p:cNvPr>
          <p:cNvSpPr>
            <a:spLocks noGrp="1"/>
          </p:cNvSpPr>
          <p:nvPr>
            <p:ph type="title"/>
          </p:nvPr>
        </p:nvSpPr>
        <p:spPr/>
        <p:txBody>
          <a:bodyPr/>
          <a:lstStyle/>
          <a:p>
            <a:r>
              <a:rPr lang="en-AU" dirty="0"/>
              <a:t>Bibliography</a:t>
            </a:r>
          </a:p>
        </p:txBody>
      </p:sp>
      <p:sp>
        <p:nvSpPr>
          <p:cNvPr id="3" name="Content Placeholder 2">
            <a:extLst>
              <a:ext uri="{FF2B5EF4-FFF2-40B4-BE49-F238E27FC236}">
                <a16:creationId xmlns:a16="http://schemas.microsoft.com/office/drawing/2014/main" id="{C8C6A028-1336-447D-A476-18F950F9E66D}"/>
              </a:ext>
            </a:extLst>
          </p:cNvPr>
          <p:cNvSpPr>
            <a:spLocks noGrp="1"/>
          </p:cNvSpPr>
          <p:nvPr>
            <p:ph idx="1"/>
          </p:nvPr>
        </p:nvSpPr>
        <p:spPr/>
        <p:txBody>
          <a:bodyPr anchor="t">
            <a:normAutofit/>
          </a:bodyPr>
          <a:lstStyle/>
          <a:p>
            <a:pPr marL="0" indent="0">
              <a:buNone/>
            </a:pPr>
            <a:r>
              <a:rPr lang="en-US" sz="1200" b="0" i="0" dirty="0">
                <a:solidFill>
                  <a:schemeClr val="tx1"/>
                </a:solidFill>
                <a:effectLst/>
                <a:latin typeface="Arial" panose="020B0604020202020204" pitchFamily="34" charset="0"/>
              </a:rPr>
              <a:t>[1] 	S. Lee, H. K. Kim, and K. Kim, “Ransomware protection using the moving target defense perspective,” </a:t>
            </a:r>
            <a:r>
              <a:rPr lang="en-US" sz="1200" b="0" i="0" dirty="0" err="1">
                <a:solidFill>
                  <a:schemeClr val="tx1"/>
                </a:solidFill>
                <a:effectLst/>
                <a:latin typeface="Arial" panose="020B0604020202020204" pitchFamily="34" charset="0"/>
              </a:rPr>
              <a:t>eng</a:t>
            </a:r>
            <a:r>
              <a:rPr lang="en-US" sz="1200" b="0" i="0" dirty="0">
                <a:solidFill>
                  <a:schemeClr val="tx1"/>
                </a:solidFill>
                <a:effectLst/>
                <a:latin typeface="Arial" panose="020B0604020202020204" pitchFamily="34" charset="0"/>
              </a:rPr>
              <a:t>, Computers electrical 	engineering, vol. 78,pp. 288–299, 2019,issn: 0045-7906.</a:t>
            </a:r>
          </a:p>
          <a:p>
            <a:pPr marL="0" indent="0">
              <a:buNone/>
            </a:pPr>
            <a:r>
              <a:rPr lang="en-US" sz="1200" dirty="0">
                <a:solidFill>
                  <a:schemeClr val="tx1"/>
                </a:solidFill>
                <a:latin typeface="Arial" panose="020B0604020202020204" pitchFamily="34" charset="0"/>
              </a:rPr>
              <a:t>[2]	</a:t>
            </a:r>
            <a:r>
              <a:rPr lang="en-AU" sz="1200" b="0" i="0" dirty="0">
                <a:solidFill>
                  <a:schemeClr val="tx1"/>
                </a:solidFill>
                <a:effectLst/>
                <a:latin typeface="Arial" panose="020B0604020202020204" pitchFamily="34" charset="0"/>
              </a:rPr>
              <a:t>M. Ge, J.-H. Cho, D. S. Kim, G. Dixit, and I.-R. Chen, “Proactive </a:t>
            </a:r>
            <a:r>
              <a:rPr lang="en-AU" sz="1200" b="0" i="0" dirty="0" err="1">
                <a:solidFill>
                  <a:schemeClr val="tx1"/>
                </a:solidFill>
                <a:effectLst/>
                <a:latin typeface="Arial" panose="020B0604020202020204" pitchFamily="34" charset="0"/>
              </a:rPr>
              <a:t>defensefor</a:t>
            </a:r>
            <a:r>
              <a:rPr lang="en-AU" sz="1200" b="0" i="0" dirty="0">
                <a:solidFill>
                  <a:schemeClr val="tx1"/>
                </a:solidFill>
                <a:effectLst/>
                <a:latin typeface="Arial" panose="020B0604020202020204" pitchFamily="34" charset="0"/>
              </a:rPr>
              <a:t> internet-of-things: Integrating moving target </a:t>
            </a:r>
            <a:r>
              <a:rPr lang="en-AU" sz="1200" b="0" i="0" dirty="0" err="1">
                <a:solidFill>
                  <a:schemeClr val="tx1"/>
                </a:solidFill>
                <a:effectLst/>
                <a:latin typeface="Arial" panose="020B0604020202020204" pitchFamily="34" charset="0"/>
              </a:rPr>
              <a:t>defense</a:t>
            </a:r>
            <a:r>
              <a:rPr lang="en-AU" sz="1200" b="0" i="0" dirty="0">
                <a:solidFill>
                  <a:schemeClr val="tx1"/>
                </a:solidFill>
                <a:effectLst/>
                <a:latin typeface="Arial" panose="020B0604020202020204" pitchFamily="34" charset="0"/>
              </a:rPr>
              <a:t> with 	</a:t>
            </a:r>
            <a:r>
              <a:rPr lang="en-AU" sz="1200" b="0" i="0" dirty="0" err="1">
                <a:solidFill>
                  <a:schemeClr val="tx1"/>
                </a:solidFill>
                <a:effectLst/>
                <a:latin typeface="Arial" panose="020B0604020202020204" pitchFamily="34" charset="0"/>
              </a:rPr>
              <a:t>cyberdecep-tion</a:t>
            </a:r>
            <a:r>
              <a:rPr lang="en-AU" sz="1200" b="0" i="0" dirty="0">
                <a:solidFill>
                  <a:schemeClr val="tx1"/>
                </a:solidFill>
                <a:effectLst/>
                <a:latin typeface="Arial" panose="020B0604020202020204" pitchFamily="34" charset="0"/>
              </a:rPr>
              <a:t>,”</a:t>
            </a:r>
            <a:r>
              <a:rPr lang="en-AU" sz="1200" b="0" i="0" dirty="0" err="1">
                <a:solidFill>
                  <a:schemeClr val="tx1"/>
                </a:solidFill>
                <a:effectLst/>
                <a:latin typeface="Arial" panose="020B0604020202020204" pitchFamily="34" charset="0"/>
              </a:rPr>
              <a:t>CoRR</a:t>
            </a:r>
            <a:r>
              <a:rPr lang="en-AU" sz="1200" b="0" i="0" dirty="0">
                <a:solidFill>
                  <a:schemeClr val="tx1"/>
                </a:solidFill>
                <a:effectLst/>
                <a:latin typeface="Arial" panose="020B0604020202020204" pitchFamily="34" charset="0"/>
              </a:rPr>
              <a:t>, vol. abs/2005.04220, 2020. arXiv:</a:t>
            </a:r>
            <a:r>
              <a:rPr lang="en-AU" sz="1200" b="0" i="0" dirty="0">
                <a:solidFill>
                  <a:schemeClr val="tx1"/>
                </a:solidFill>
                <a:effectLst/>
                <a:latin typeface="Courier New" panose="02070309020205020404" pitchFamily="49" charset="0"/>
              </a:rPr>
              <a:t>2005.04220</a:t>
            </a:r>
            <a:r>
              <a:rPr lang="en-AU" sz="1200" b="0" i="0" dirty="0">
                <a:solidFill>
                  <a:schemeClr val="tx1"/>
                </a:solidFill>
                <a:effectLst/>
                <a:latin typeface="Arial" panose="020B0604020202020204" pitchFamily="34" charset="0"/>
              </a:rPr>
              <a:t>. 	[Online].</a:t>
            </a:r>
            <a:r>
              <a:rPr lang="en-AU" sz="1200" b="0" i="0" dirty="0" err="1">
                <a:solidFill>
                  <a:schemeClr val="tx1"/>
                </a:solidFill>
                <a:effectLst/>
                <a:latin typeface="Arial" panose="020B0604020202020204" pitchFamily="34" charset="0"/>
              </a:rPr>
              <a:t>Available:</a:t>
            </a:r>
            <a:r>
              <a:rPr lang="en-AU" sz="1200" b="0" i="0" dirty="0" err="1">
                <a:solidFill>
                  <a:schemeClr val="tx1"/>
                </a:solidFill>
                <a:effectLst/>
                <a:latin typeface="Courier New" panose="02070309020205020404" pitchFamily="49" charset="0"/>
              </a:rPr>
              <a:t>https</a:t>
            </a:r>
            <a:r>
              <a:rPr lang="en-AU" sz="1200" b="0" i="0" dirty="0">
                <a:solidFill>
                  <a:schemeClr val="tx1"/>
                </a:solidFill>
                <a:effectLst/>
                <a:latin typeface="Courier New" panose="02070309020205020404" pitchFamily="49" charset="0"/>
              </a:rPr>
              <a:t>://arxiv.org/abs/2005.04220</a:t>
            </a:r>
            <a:endParaRPr lang="en-US" sz="1200" b="0" i="0" dirty="0">
              <a:solidFill>
                <a:schemeClr val="tx1"/>
              </a:solidFill>
              <a:effectLst/>
              <a:latin typeface="Arial" panose="020B0604020202020204" pitchFamily="34" charset="0"/>
            </a:endParaRPr>
          </a:p>
          <a:p>
            <a:pPr marL="0" indent="0">
              <a:buNone/>
            </a:pPr>
            <a:r>
              <a:rPr lang="en-US" sz="1200" dirty="0">
                <a:solidFill>
                  <a:schemeClr val="tx1"/>
                </a:solidFill>
                <a:latin typeface="Arial" panose="020B0604020202020204" pitchFamily="34" charset="0"/>
              </a:rPr>
              <a:t>[3] 	</a:t>
            </a:r>
            <a:r>
              <a:rPr lang="en-AU" sz="1200" b="0" i="0" dirty="0">
                <a:solidFill>
                  <a:schemeClr val="tx1"/>
                </a:solidFill>
                <a:effectLst/>
                <a:latin typeface="Arial" panose="020B0604020202020204" pitchFamily="34" charset="0"/>
              </a:rPr>
              <a:t>Z. A. Gen ̧c, G. </a:t>
            </a:r>
            <a:r>
              <a:rPr lang="en-AU" sz="1200" b="0" i="0" dirty="0" err="1">
                <a:solidFill>
                  <a:schemeClr val="tx1"/>
                </a:solidFill>
                <a:effectLst/>
                <a:latin typeface="Arial" panose="020B0604020202020204" pitchFamily="34" charset="0"/>
              </a:rPr>
              <a:t>Lenzini</a:t>
            </a:r>
            <a:r>
              <a:rPr lang="en-AU" sz="1200" b="0" i="0" dirty="0">
                <a:solidFill>
                  <a:schemeClr val="tx1"/>
                </a:solidFill>
                <a:effectLst/>
                <a:latin typeface="Arial" panose="020B0604020202020204" pitchFamily="34" charset="0"/>
              </a:rPr>
              <a:t>, and D. </a:t>
            </a:r>
            <a:r>
              <a:rPr lang="en-AU" sz="1200" b="0" i="0" dirty="0" err="1">
                <a:solidFill>
                  <a:schemeClr val="tx1"/>
                </a:solidFill>
                <a:effectLst/>
                <a:latin typeface="Arial" panose="020B0604020202020204" pitchFamily="34" charset="0"/>
              </a:rPr>
              <a:t>Sgandurra</a:t>
            </a:r>
            <a:r>
              <a:rPr lang="en-AU" sz="1200" b="0" i="0" dirty="0">
                <a:solidFill>
                  <a:schemeClr val="tx1"/>
                </a:solidFill>
                <a:effectLst/>
                <a:latin typeface="Arial" panose="020B0604020202020204" pitchFamily="34" charset="0"/>
              </a:rPr>
              <a:t>, “On deception-based </a:t>
            </a:r>
            <a:r>
              <a:rPr lang="en-AU" sz="1200" b="0" i="0" dirty="0" err="1">
                <a:solidFill>
                  <a:schemeClr val="tx1"/>
                </a:solidFill>
                <a:effectLst/>
                <a:latin typeface="Arial" panose="020B0604020202020204" pitchFamily="34" charset="0"/>
              </a:rPr>
              <a:t>protec-tion</a:t>
            </a:r>
            <a:r>
              <a:rPr lang="en-AU" sz="1200" b="0" i="0" dirty="0">
                <a:solidFill>
                  <a:schemeClr val="tx1"/>
                </a:solidFill>
                <a:effectLst/>
                <a:latin typeface="Arial" panose="020B0604020202020204" pitchFamily="34" charset="0"/>
              </a:rPr>
              <a:t> against cryptographic ransomware,” </a:t>
            </a:r>
            <a:r>
              <a:rPr lang="en-AU" sz="1200" b="0" i="0" dirty="0" err="1">
                <a:solidFill>
                  <a:schemeClr val="tx1"/>
                </a:solidFill>
                <a:effectLst/>
                <a:latin typeface="Arial" panose="020B0604020202020204" pitchFamily="34" charset="0"/>
              </a:rPr>
              <a:t>eng</a:t>
            </a:r>
            <a:r>
              <a:rPr lang="en-AU" sz="1200" b="0" i="0" dirty="0">
                <a:solidFill>
                  <a:schemeClr val="tx1"/>
                </a:solidFill>
                <a:effectLst/>
                <a:latin typeface="Arial" panose="020B0604020202020204" pitchFamily="34" charset="0"/>
              </a:rPr>
              <a:t>, in Detection of 	Intrusions and Malware, and Vulnerability Assessment, ser. Lecture Notes in Computer Science, vol. 11543, Cham: Springer 	International Publishing, 2019,pp. 219–239,isbn: 3030220370.</a:t>
            </a:r>
            <a:endParaRPr lang="en-US" sz="12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F883925B-EC7E-44D2-8AA3-E0E137F7BBCD}"/>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609032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720F9-BB0D-4071-BF69-D23A795DDE4D}"/>
              </a:ext>
            </a:extLst>
          </p:cNvPr>
          <p:cNvSpPr>
            <a:spLocks noGrp="1"/>
          </p:cNvSpPr>
          <p:nvPr>
            <p:ph type="title"/>
          </p:nvPr>
        </p:nvSpPr>
        <p:spPr/>
        <p:txBody>
          <a:bodyPr/>
          <a:lstStyle/>
          <a:p>
            <a:r>
              <a:rPr lang="en-AU" dirty="0"/>
              <a:t>Outline</a:t>
            </a:r>
          </a:p>
        </p:txBody>
      </p:sp>
      <p:sp>
        <p:nvSpPr>
          <p:cNvPr id="3" name="Content Placeholder 2">
            <a:extLst>
              <a:ext uri="{FF2B5EF4-FFF2-40B4-BE49-F238E27FC236}">
                <a16:creationId xmlns:a16="http://schemas.microsoft.com/office/drawing/2014/main" id="{9C472494-BD86-4425-AC14-A92290439737}"/>
              </a:ext>
            </a:extLst>
          </p:cNvPr>
          <p:cNvSpPr>
            <a:spLocks noGrp="1"/>
          </p:cNvSpPr>
          <p:nvPr>
            <p:ph idx="1"/>
          </p:nvPr>
        </p:nvSpPr>
        <p:spPr/>
        <p:txBody>
          <a:bodyPr/>
          <a:lstStyle/>
          <a:p>
            <a:r>
              <a:rPr lang="en-AU" dirty="0"/>
              <a:t>Introduction and Background</a:t>
            </a:r>
          </a:p>
          <a:p>
            <a:r>
              <a:rPr lang="en-AU" dirty="0"/>
              <a:t>Summary of Related Works</a:t>
            </a:r>
          </a:p>
          <a:p>
            <a:r>
              <a:rPr lang="en-AU" dirty="0"/>
              <a:t>Proposed Work and Goals</a:t>
            </a:r>
          </a:p>
          <a:p>
            <a:r>
              <a:rPr lang="en-AU" dirty="0"/>
              <a:t>Current Progress</a:t>
            </a:r>
          </a:p>
          <a:p>
            <a:r>
              <a:rPr lang="en-AU" dirty="0"/>
              <a:t>Future Work</a:t>
            </a:r>
          </a:p>
        </p:txBody>
      </p:sp>
      <p:sp>
        <p:nvSpPr>
          <p:cNvPr id="6" name="Slide Number Placeholder 5">
            <a:extLst>
              <a:ext uri="{FF2B5EF4-FFF2-40B4-BE49-F238E27FC236}">
                <a16:creationId xmlns:a16="http://schemas.microsoft.com/office/drawing/2014/main" id="{64DAC326-85B2-4AB5-975D-ABD30EE5FF5A}"/>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193196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CA613B2-2FE8-45B8-8A06-334F2485906E}"/>
              </a:ext>
            </a:extLst>
          </p:cNvPr>
          <p:cNvSpPr>
            <a:spLocks noGrp="1"/>
          </p:cNvSpPr>
          <p:nvPr>
            <p:ph type="title"/>
          </p:nvPr>
        </p:nvSpPr>
        <p:spPr>
          <a:xfrm>
            <a:off x="803189" y="1209184"/>
            <a:ext cx="3089189" cy="4734416"/>
          </a:xfrm>
        </p:spPr>
        <p:txBody>
          <a:bodyPr anchor="ctr">
            <a:normAutofit/>
          </a:bodyPr>
          <a:lstStyle/>
          <a:p>
            <a:r>
              <a:rPr lang="en-AU">
                <a:solidFill>
                  <a:srgbClr val="FFFFFF"/>
                </a:solidFill>
              </a:rPr>
              <a:t>Introduction</a:t>
            </a:r>
          </a:p>
        </p:txBody>
      </p:sp>
      <p:sp>
        <p:nvSpPr>
          <p:cNvPr id="3" name="Content Placeholder 2">
            <a:extLst>
              <a:ext uri="{FF2B5EF4-FFF2-40B4-BE49-F238E27FC236}">
                <a16:creationId xmlns:a16="http://schemas.microsoft.com/office/drawing/2014/main" id="{CE4BC830-BAD3-4F34-A23C-3876A00161FB}"/>
              </a:ext>
            </a:extLst>
          </p:cNvPr>
          <p:cNvSpPr>
            <a:spLocks noGrp="1"/>
          </p:cNvSpPr>
          <p:nvPr>
            <p:ph idx="1"/>
          </p:nvPr>
        </p:nvSpPr>
        <p:spPr>
          <a:xfrm>
            <a:off x="4561870" y="723900"/>
            <a:ext cx="7183597" cy="3152362"/>
          </a:xfrm>
        </p:spPr>
        <p:txBody>
          <a:bodyPr>
            <a:normAutofit/>
          </a:bodyPr>
          <a:lstStyle/>
          <a:p>
            <a:r>
              <a:rPr lang="en-AU" dirty="0"/>
              <a:t>Ransomware is a type of malware that prevents victims from being able to use their device, usually by encrypting important files until a specified ransom is paid.</a:t>
            </a:r>
          </a:p>
          <a:p>
            <a:r>
              <a:rPr lang="en-AU" dirty="0"/>
              <a:t>59% of 2017 Checkpoint Security Survey saw ransomware as their biggest threat</a:t>
            </a:r>
          </a:p>
          <a:p>
            <a:r>
              <a:rPr lang="en-AU" dirty="0"/>
              <a:t>Kaspersky noted a 767% increase in targeted malware cases from 2019 - 2020</a:t>
            </a:r>
          </a:p>
          <a:p>
            <a:endParaRPr lang="en-AU" dirty="0"/>
          </a:p>
        </p:txBody>
      </p:sp>
      <p:pic>
        <p:nvPicPr>
          <p:cNvPr id="5" name="Picture 4">
            <a:extLst>
              <a:ext uri="{FF2B5EF4-FFF2-40B4-BE49-F238E27FC236}">
                <a16:creationId xmlns:a16="http://schemas.microsoft.com/office/drawing/2014/main" id="{BCA7350E-0502-4389-B214-72F1BCD6B483}"/>
              </a:ext>
            </a:extLst>
          </p:cNvPr>
          <p:cNvPicPr>
            <a:picLocks noChangeAspect="1"/>
          </p:cNvPicPr>
          <p:nvPr/>
        </p:nvPicPr>
        <p:blipFill>
          <a:blip r:embed="rId3"/>
          <a:stretch>
            <a:fillRect/>
          </a:stretch>
        </p:blipFill>
        <p:spPr>
          <a:xfrm>
            <a:off x="4911548" y="3303412"/>
            <a:ext cx="6533658" cy="3087153"/>
          </a:xfrm>
          <a:prstGeom prst="rect">
            <a:avLst/>
          </a:prstGeom>
        </p:spPr>
      </p:pic>
      <p:sp>
        <p:nvSpPr>
          <p:cNvPr id="7" name="Slide Number Placeholder 6">
            <a:extLst>
              <a:ext uri="{FF2B5EF4-FFF2-40B4-BE49-F238E27FC236}">
                <a16:creationId xmlns:a16="http://schemas.microsoft.com/office/drawing/2014/main" id="{252F0D70-305F-4285-B514-26B22DEFA0CF}"/>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296026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1916ED0-32D9-46F9-B01D-2F597D267755}"/>
              </a:ext>
            </a:extLst>
          </p:cNvPr>
          <p:cNvSpPr>
            <a:spLocks noGrp="1"/>
          </p:cNvSpPr>
          <p:nvPr>
            <p:ph type="title"/>
          </p:nvPr>
        </p:nvSpPr>
        <p:spPr>
          <a:xfrm>
            <a:off x="771148" y="1037967"/>
            <a:ext cx="3054091" cy="4709131"/>
          </a:xfrm>
        </p:spPr>
        <p:txBody>
          <a:bodyPr anchor="ctr">
            <a:normAutofit/>
          </a:bodyPr>
          <a:lstStyle/>
          <a:p>
            <a:r>
              <a:rPr lang="en-AU">
                <a:solidFill>
                  <a:srgbClr val="FFFEFF"/>
                </a:solidFill>
              </a:rPr>
              <a:t>Introduction</a:t>
            </a:r>
          </a:p>
        </p:txBody>
      </p:sp>
      <p:sp>
        <p:nvSpPr>
          <p:cNvPr id="3" name="Content Placeholder 2">
            <a:extLst>
              <a:ext uri="{FF2B5EF4-FFF2-40B4-BE49-F238E27FC236}">
                <a16:creationId xmlns:a16="http://schemas.microsoft.com/office/drawing/2014/main" id="{86EDA1F6-AF83-44A8-A218-2FE5A92DF9DA}"/>
              </a:ext>
            </a:extLst>
          </p:cNvPr>
          <p:cNvSpPr>
            <a:spLocks noGrp="1"/>
          </p:cNvSpPr>
          <p:nvPr>
            <p:ph idx="1"/>
          </p:nvPr>
        </p:nvSpPr>
        <p:spPr>
          <a:xfrm>
            <a:off x="4534935" y="1037968"/>
            <a:ext cx="6725899" cy="4820832"/>
          </a:xfrm>
        </p:spPr>
        <p:txBody>
          <a:bodyPr>
            <a:normAutofit/>
          </a:bodyPr>
          <a:lstStyle/>
          <a:p>
            <a:r>
              <a:rPr lang="en-AU" dirty="0"/>
              <a:t>Double extortion – data is both stolen and encrypted, and is then ransomed twice</a:t>
            </a:r>
          </a:p>
          <a:p>
            <a:r>
              <a:rPr lang="en-AU" dirty="0"/>
              <a:t>Modern ransomware uses strong cryptography and common malware evasion techniques</a:t>
            </a:r>
          </a:p>
          <a:p>
            <a:r>
              <a:rPr lang="en-AU" dirty="0"/>
              <a:t>Historically ransomware research has focused on detection and recovery </a:t>
            </a:r>
          </a:p>
        </p:txBody>
      </p:sp>
      <p:sp>
        <p:nvSpPr>
          <p:cNvPr id="4" name="Slide Number Placeholder 3">
            <a:extLst>
              <a:ext uri="{FF2B5EF4-FFF2-40B4-BE49-F238E27FC236}">
                <a16:creationId xmlns:a16="http://schemas.microsoft.com/office/drawing/2014/main" id="{A9CD1EF1-1321-4A31-899B-5A437D268D4C}"/>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3765344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5D9D1F-EA34-4AE3-8823-5AA19DFB35F9}"/>
              </a:ext>
            </a:extLst>
          </p:cNvPr>
          <p:cNvSpPr>
            <a:spLocks noGrp="1"/>
          </p:cNvSpPr>
          <p:nvPr>
            <p:ph type="title"/>
          </p:nvPr>
        </p:nvSpPr>
        <p:spPr>
          <a:xfrm>
            <a:off x="803189" y="1209184"/>
            <a:ext cx="3089189" cy="4734416"/>
          </a:xfrm>
        </p:spPr>
        <p:txBody>
          <a:bodyPr anchor="ctr">
            <a:normAutofit/>
          </a:bodyPr>
          <a:lstStyle/>
          <a:p>
            <a:r>
              <a:rPr lang="en-AU">
                <a:solidFill>
                  <a:srgbClr val="FFFFFF"/>
                </a:solidFill>
              </a:rPr>
              <a:t>Background – Moving Target Defence</a:t>
            </a:r>
          </a:p>
        </p:txBody>
      </p:sp>
      <p:sp>
        <p:nvSpPr>
          <p:cNvPr id="3" name="Content Placeholder 2">
            <a:extLst>
              <a:ext uri="{FF2B5EF4-FFF2-40B4-BE49-F238E27FC236}">
                <a16:creationId xmlns:a16="http://schemas.microsoft.com/office/drawing/2014/main" id="{572EC592-1109-4253-A901-C5B00C86BDFB}"/>
              </a:ext>
            </a:extLst>
          </p:cNvPr>
          <p:cNvSpPr>
            <a:spLocks noGrp="1"/>
          </p:cNvSpPr>
          <p:nvPr>
            <p:ph idx="1"/>
          </p:nvPr>
        </p:nvSpPr>
        <p:spPr>
          <a:xfrm>
            <a:off x="4546967" y="557102"/>
            <a:ext cx="7183597" cy="3152362"/>
          </a:xfrm>
        </p:spPr>
        <p:txBody>
          <a:bodyPr>
            <a:normAutofit/>
          </a:bodyPr>
          <a:lstStyle/>
          <a:p>
            <a:r>
              <a:rPr lang="en-AU" dirty="0"/>
              <a:t>A form of proactive defence that aims to confuse and deceive adversaries by changing the attack surface of a system</a:t>
            </a:r>
          </a:p>
          <a:p>
            <a:r>
              <a:rPr lang="en-AU" dirty="0"/>
              <a:t>What to move? How to move? When to move?</a:t>
            </a:r>
          </a:p>
          <a:p>
            <a:endParaRPr lang="en-AU" dirty="0"/>
          </a:p>
          <a:p>
            <a:endParaRPr lang="en-AU" dirty="0"/>
          </a:p>
        </p:txBody>
      </p:sp>
      <p:pic>
        <p:nvPicPr>
          <p:cNvPr id="5" name="Picture 4">
            <a:extLst>
              <a:ext uri="{FF2B5EF4-FFF2-40B4-BE49-F238E27FC236}">
                <a16:creationId xmlns:a16="http://schemas.microsoft.com/office/drawing/2014/main" id="{8916FD08-6C24-4F37-807E-A9C167BBFBEF}"/>
              </a:ext>
            </a:extLst>
          </p:cNvPr>
          <p:cNvPicPr>
            <a:picLocks noChangeAspect="1"/>
          </p:cNvPicPr>
          <p:nvPr/>
        </p:nvPicPr>
        <p:blipFill>
          <a:blip r:embed="rId3"/>
          <a:stretch>
            <a:fillRect/>
          </a:stretch>
        </p:blipFill>
        <p:spPr>
          <a:xfrm>
            <a:off x="4626192" y="2477973"/>
            <a:ext cx="5743369" cy="2196838"/>
          </a:xfrm>
          <a:prstGeom prst="rect">
            <a:avLst/>
          </a:prstGeom>
        </p:spPr>
      </p:pic>
      <p:sp>
        <p:nvSpPr>
          <p:cNvPr id="6" name="Slide Number Placeholder 5">
            <a:extLst>
              <a:ext uri="{FF2B5EF4-FFF2-40B4-BE49-F238E27FC236}">
                <a16:creationId xmlns:a16="http://schemas.microsoft.com/office/drawing/2014/main" id="{1D779EFB-1F41-4221-9D66-F42E2FBC8337}"/>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19" name="Content Placeholder 2">
            <a:extLst>
              <a:ext uri="{FF2B5EF4-FFF2-40B4-BE49-F238E27FC236}">
                <a16:creationId xmlns:a16="http://schemas.microsoft.com/office/drawing/2014/main" id="{3EA19780-14DE-4F4A-9340-1CF1365E56D2}"/>
              </a:ext>
            </a:extLst>
          </p:cNvPr>
          <p:cNvSpPr txBox="1">
            <a:spLocks/>
          </p:cNvSpPr>
          <p:nvPr/>
        </p:nvSpPr>
        <p:spPr>
          <a:xfrm>
            <a:off x="4561870" y="4159282"/>
            <a:ext cx="7183597" cy="3152362"/>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AU" dirty="0"/>
              <a:t>Reactive – move on alert or event</a:t>
            </a:r>
          </a:p>
          <a:p>
            <a:r>
              <a:rPr lang="en-AU" dirty="0"/>
              <a:t>Proactive – mov	e on a fixed or random time interval</a:t>
            </a:r>
          </a:p>
          <a:p>
            <a:endParaRPr lang="en-AU" dirty="0"/>
          </a:p>
          <a:p>
            <a:endParaRPr lang="en-AU" dirty="0"/>
          </a:p>
        </p:txBody>
      </p:sp>
    </p:spTree>
    <p:extLst>
      <p:ext uri="{BB962C8B-B14F-4D97-AF65-F5344CB8AC3E}">
        <p14:creationId xmlns:p14="http://schemas.microsoft.com/office/powerpoint/2010/main" val="1793455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98606AA-B44E-4C6D-8570-8995AB0D7CA3}"/>
              </a:ext>
            </a:extLst>
          </p:cNvPr>
          <p:cNvSpPr>
            <a:spLocks noGrp="1"/>
          </p:cNvSpPr>
          <p:nvPr>
            <p:ph type="title"/>
          </p:nvPr>
        </p:nvSpPr>
        <p:spPr>
          <a:xfrm>
            <a:off x="771148" y="1037967"/>
            <a:ext cx="3054091" cy="4709131"/>
          </a:xfrm>
        </p:spPr>
        <p:txBody>
          <a:bodyPr anchor="ctr">
            <a:normAutofit/>
          </a:bodyPr>
          <a:lstStyle/>
          <a:p>
            <a:r>
              <a:rPr lang="en-AU" dirty="0">
                <a:solidFill>
                  <a:srgbClr val="FFFEFF"/>
                </a:solidFill>
              </a:rPr>
              <a:t>Background  - Cyber Deception</a:t>
            </a:r>
          </a:p>
        </p:txBody>
      </p:sp>
      <p:sp>
        <p:nvSpPr>
          <p:cNvPr id="3" name="Content Placeholder 2">
            <a:extLst>
              <a:ext uri="{FF2B5EF4-FFF2-40B4-BE49-F238E27FC236}">
                <a16:creationId xmlns:a16="http://schemas.microsoft.com/office/drawing/2014/main" id="{5EC68284-EEC4-4F87-B93C-5B9FB5860D14}"/>
              </a:ext>
            </a:extLst>
          </p:cNvPr>
          <p:cNvSpPr>
            <a:spLocks noGrp="1"/>
          </p:cNvSpPr>
          <p:nvPr>
            <p:ph idx="1"/>
          </p:nvPr>
        </p:nvSpPr>
        <p:spPr>
          <a:xfrm>
            <a:off x="4534935" y="1037968"/>
            <a:ext cx="6725899" cy="4820832"/>
          </a:xfrm>
        </p:spPr>
        <p:txBody>
          <a:bodyPr>
            <a:normAutofit/>
          </a:bodyPr>
          <a:lstStyle/>
          <a:p>
            <a:r>
              <a:rPr lang="en-AU" dirty="0"/>
              <a:t>Actions that are taken to mislead attacker into performing or not performing certain actions that aid in cyber security</a:t>
            </a:r>
          </a:p>
          <a:p>
            <a:r>
              <a:rPr lang="en-AU" dirty="0"/>
              <a:t>Honeypot server – a benign server designed to appear like a critical service</a:t>
            </a:r>
          </a:p>
          <a:p>
            <a:r>
              <a:rPr lang="en-AU" dirty="0"/>
              <a:t>To be effective cyber deception needs to be believable and not arouse suspicion</a:t>
            </a:r>
          </a:p>
        </p:txBody>
      </p:sp>
      <p:sp>
        <p:nvSpPr>
          <p:cNvPr id="4" name="Slide Number Placeholder 3">
            <a:extLst>
              <a:ext uri="{FF2B5EF4-FFF2-40B4-BE49-F238E27FC236}">
                <a16:creationId xmlns:a16="http://schemas.microsoft.com/office/drawing/2014/main" id="{612DA2FB-8993-4313-AD69-17AE3B9776F8}"/>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4077073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6FF24CA-D122-4912-B62B-66EB4A9E9118}"/>
              </a:ext>
            </a:extLst>
          </p:cNvPr>
          <p:cNvSpPr>
            <a:spLocks noGrp="1"/>
          </p:cNvSpPr>
          <p:nvPr>
            <p:ph type="title"/>
          </p:nvPr>
        </p:nvSpPr>
        <p:spPr>
          <a:xfrm>
            <a:off x="771148" y="1037967"/>
            <a:ext cx="3054091" cy="4709131"/>
          </a:xfrm>
        </p:spPr>
        <p:txBody>
          <a:bodyPr anchor="ctr">
            <a:normAutofit/>
          </a:bodyPr>
          <a:lstStyle/>
          <a:p>
            <a:r>
              <a:rPr lang="en-AU">
                <a:solidFill>
                  <a:srgbClr val="FFFEFF"/>
                </a:solidFill>
              </a:rPr>
              <a:t>Related Works</a:t>
            </a:r>
          </a:p>
        </p:txBody>
      </p:sp>
      <p:sp>
        <p:nvSpPr>
          <p:cNvPr id="3" name="Content Placeholder 2">
            <a:extLst>
              <a:ext uri="{FF2B5EF4-FFF2-40B4-BE49-F238E27FC236}">
                <a16:creationId xmlns:a16="http://schemas.microsoft.com/office/drawing/2014/main" id="{B39DDB69-E172-425B-B9B9-028A967C87DA}"/>
              </a:ext>
            </a:extLst>
          </p:cNvPr>
          <p:cNvSpPr>
            <a:spLocks noGrp="1"/>
          </p:cNvSpPr>
          <p:nvPr>
            <p:ph idx="1"/>
          </p:nvPr>
        </p:nvSpPr>
        <p:spPr>
          <a:xfrm>
            <a:off x="4534935" y="1037968"/>
            <a:ext cx="6725899" cy="4820832"/>
          </a:xfrm>
        </p:spPr>
        <p:txBody>
          <a:bodyPr>
            <a:normAutofit/>
          </a:bodyPr>
          <a:lstStyle/>
          <a:p>
            <a:r>
              <a:rPr lang="en-AU" dirty="0">
                <a:effectLst/>
                <a:latin typeface="Calibri" panose="020F0502020204030204" pitchFamily="34" charset="0"/>
                <a:ea typeface="Calibri" panose="020F0502020204030204" pitchFamily="34" charset="0"/>
                <a:cs typeface="Times New Roman" panose="02020603050405020304" pitchFamily="18" charset="0"/>
              </a:rPr>
              <a:t>“Ransomware protection using the moving target defence perspective” by Lee </a:t>
            </a:r>
            <a:r>
              <a:rPr lang="en-AU" i="1" dirty="0">
                <a:effectLst/>
                <a:latin typeface="Calibri" panose="020F0502020204030204" pitchFamily="34" charset="0"/>
                <a:ea typeface="Calibri" panose="020F0502020204030204" pitchFamily="34" charset="0"/>
                <a:cs typeface="Times New Roman" panose="02020603050405020304" pitchFamily="18" charset="0"/>
              </a:rPr>
              <a:t>et al.</a:t>
            </a:r>
            <a:r>
              <a:rPr lang="en-AU" dirty="0">
                <a:effectLst/>
                <a:latin typeface="Calibri" panose="020F0502020204030204" pitchFamily="34" charset="0"/>
                <a:ea typeface="Calibri" panose="020F0502020204030204" pitchFamily="34" charset="0"/>
                <a:cs typeface="Times New Roman" panose="02020603050405020304" pitchFamily="18" charset="0"/>
              </a:rPr>
              <a:t> [1]</a:t>
            </a:r>
          </a:p>
          <a:p>
            <a:r>
              <a:rPr lang="en-AU" dirty="0">
                <a:effectLst/>
                <a:latin typeface="Calibri" panose="020F0502020204030204" pitchFamily="34" charset="0"/>
                <a:ea typeface="Calibri" panose="020F0502020204030204" pitchFamily="34" charset="0"/>
                <a:cs typeface="Calibri" panose="020F0502020204030204" pitchFamily="34" charset="0"/>
              </a:rPr>
              <a:t>“Proactive </a:t>
            </a:r>
            <a:r>
              <a:rPr lang="en-AU" dirty="0" err="1">
                <a:effectLst/>
                <a:latin typeface="Calibri" panose="020F0502020204030204" pitchFamily="34" charset="0"/>
                <a:ea typeface="Calibri" panose="020F0502020204030204" pitchFamily="34" charset="0"/>
                <a:cs typeface="Calibri" panose="020F0502020204030204" pitchFamily="34" charset="0"/>
              </a:rPr>
              <a:t>Defense</a:t>
            </a:r>
            <a:r>
              <a:rPr lang="en-AU" dirty="0">
                <a:effectLst/>
                <a:latin typeface="Calibri" panose="020F0502020204030204" pitchFamily="34" charset="0"/>
                <a:ea typeface="Calibri" panose="020F0502020204030204" pitchFamily="34" charset="0"/>
                <a:cs typeface="Calibri" panose="020F0502020204030204" pitchFamily="34" charset="0"/>
              </a:rPr>
              <a:t> for Internet-of-Things: Integrating Moving Target </a:t>
            </a:r>
            <a:r>
              <a:rPr lang="en-AU" dirty="0" err="1">
                <a:effectLst/>
                <a:latin typeface="Calibri" panose="020F0502020204030204" pitchFamily="34" charset="0"/>
                <a:ea typeface="Calibri" panose="020F0502020204030204" pitchFamily="34" charset="0"/>
                <a:cs typeface="Calibri" panose="020F0502020204030204" pitchFamily="34" charset="0"/>
              </a:rPr>
              <a:t>Defense</a:t>
            </a:r>
            <a:r>
              <a:rPr lang="en-AU" dirty="0">
                <a:effectLst/>
                <a:latin typeface="Calibri" panose="020F0502020204030204" pitchFamily="34" charset="0"/>
                <a:ea typeface="Calibri" panose="020F0502020204030204" pitchFamily="34" charset="0"/>
                <a:cs typeface="Calibri" panose="020F0502020204030204" pitchFamily="34" charset="0"/>
              </a:rPr>
              <a:t> with </a:t>
            </a:r>
            <a:r>
              <a:rPr lang="en-AU" dirty="0" err="1">
                <a:effectLst/>
                <a:latin typeface="Calibri" panose="020F0502020204030204" pitchFamily="34" charset="0"/>
                <a:ea typeface="Calibri" panose="020F0502020204030204" pitchFamily="34" charset="0"/>
                <a:cs typeface="Calibri" panose="020F0502020204030204" pitchFamily="34" charset="0"/>
              </a:rPr>
              <a:t>Cyberdeception</a:t>
            </a:r>
            <a:r>
              <a:rPr lang="en-AU" dirty="0">
                <a:effectLst/>
                <a:latin typeface="Calibri" panose="020F0502020204030204" pitchFamily="34" charset="0"/>
                <a:ea typeface="Calibri" panose="020F0502020204030204" pitchFamily="34" charset="0"/>
                <a:cs typeface="Calibri" panose="020F0502020204030204" pitchFamily="34" charset="0"/>
              </a:rPr>
              <a:t>” by </a:t>
            </a:r>
            <a:r>
              <a:rPr lang="en-AU" dirty="0">
                <a:latin typeface="Calibri" panose="020F0502020204030204" pitchFamily="34" charset="0"/>
                <a:cs typeface="Calibri" panose="020F0502020204030204" pitchFamily="34" charset="0"/>
              </a:rPr>
              <a:t>Ge </a:t>
            </a:r>
            <a:r>
              <a:rPr lang="en-AU" i="1" dirty="0">
                <a:latin typeface="Calibri" panose="020F0502020204030204" pitchFamily="34" charset="0"/>
                <a:cs typeface="Calibri" panose="020F0502020204030204" pitchFamily="34" charset="0"/>
              </a:rPr>
              <a:t>et al.</a:t>
            </a:r>
            <a:r>
              <a:rPr lang="en-AU" dirty="0">
                <a:effectLst/>
                <a:latin typeface="Calibri" panose="020F0502020204030204" pitchFamily="34" charset="0"/>
                <a:ea typeface="Calibri" panose="020F0502020204030204" pitchFamily="34" charset="0"/>
                <a:cs typeface="Calibri" panose="020F0502020204030204" pitchFamily="34" charset="0"/>
              </a:rPr>
              <a:t> [2]</a:t>
            </a:r>
            <a:endParaRPr lang="en-AU" dirty="0">
              <a:latin typeface="Calibri" panose="020F0502020204030204" pitchFamily="34" charset="0"/>
              <a:ea typeface="Calibri" panose="020F0502020204030204" pitchFamily="34" charset="0"/>
              <a:cs typeface="Calibri" panose="020F0502020204030204" pitchFamily="34" charset="0"/>
            </a:endParaRPr>
          </a:p>
          <a:p>
            <a:r>
              <a:rPr lang="en-AU" dirty="0">
                <a:effectLst/>
                <a:latin typeface="Calibri" panose="020F0502020204030204" pitchFamily="34" charset="0"/>
                <a:ea typeface="Calibri" panose="020F0502020204030204" pitchFamily="34" charset="0"/>
                <a:cs typeface="Times New Roman" panose="02020603050405020304" pitchFamily="18" charset="0"/>
              </a:rPr>
              <a:t>“On deception-based protection against cryptographic ransomware” by </a:t>
            </a:r>
            <a:r>
              <a:rPr lang="en-AU" dirty="0" err="1">
                <a:effectLst/>
                <a:latin typeface="Calibri" panose="020F0502020204030204" pitchFamily="34" charset="0"/>
                <a:ea typeface="Calibri" panose="020F0502020204030204" pitchFamily="34" charset="0"/>
                <a:cs typeface="Times New Roman" panose="02020603050405020304" pitchFamily="18" charset="0"/>
              </a:rPr>
              <a:t>Genc</a:t>
            </a:r>
            <a:r>
              <a:rPr lang="en-AU" dirty="0">
                <a:effectLst/>
                <a:latin typeface="Calibri" panose="020F0502020204030204" pitchFamily="34" charset="0"/>
                <a:ea typeface="Calibri" panose="020F0502020204030204" pitchFamily="34" charset="0"/>
                <a:cs typeface="Times New Roman" panose="02020603050405020304" pitchFamily="18" charset="0"/>
              </a:rPr>
              <a:t> </a:t>
            </a:r>
            <a:r>
              <a:rPr lang="en-AU" i="1" dirty="0">
                <a:effectLst/>
                <a:latin typeface="Calibri" panose="020F0502020204030204" pitchFamily="34" charset="0"/>
                <a:ea typeface="Calibri" panose="020F0502020204030204" pitchFamily="34" charset="0"/>
                <a:cs typeface="Times New Roman" panose="02020603050405020304" pitchFamily="18" charset="0"/>
              </a:rPr>
              <a:t>et al.</a:t>
            </a:r>
            <a:r>
              <a:rPr lang="en-AU" dirty="0">
                <a:effectLst/>
                <a:latin typeface="Calibri" panose="020F0502020204030204" pitchFamily="34" charset="0"/>
                <a:ea typeface="Calibri" panose="020F0502020204030204" pitchFamily="34" charset="0"/>
                <a:cs typeface="Times New Roman" panose="02020603050405020304" pitchFamily="18" charset="0"/>
              </a:rPr>
              <a:t> [3]</a:t>
            </a:r>
            <a:endParaRPr lang="en-AU" dirty="0"/>
          </a:p>
        </p:txBody>
      </p:sp>
      <p:sp>
        <p:nvSpPr>
          <p:cNvPr id="4" name="Slide Number Placeholder 3">
            <a:extLst>
              <a:ext uri="{FF2B5EF4-FFF2-40B4-BE49-F238E27FC236}">
                <a16:creationId xmlns:a16="http://schemas.microsoft.com/office/drawing/2014/main" id="{127FFC7C-D4FB-451B-8F21-2A11A2D25482}"/>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2848685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60D1F23-2176-4466-9F63-77130EE959E3}"/>
              </a:ext>
            </a:extLst>
          </p:cNvPr>
          <p:cNvSpPr>
            <a:spLocks noGrp="1"/>
          </p:cNvSpPr>
          <p:nvPr>
            <p:ph type="title"/>
          </p:nvPr>
        </p:nvSpPr>
        <p:spPr>
          <a:xfrm>
            <a:off x="771148" y="1037967"/>
            <a:ext cx="3054091" cy="4709131"/>
          </a:xfrm>
        </p:spPr>
        <p:txBody>
          <a:bodyPr anchor="ctr">
            <a:normAutofit/>
          </a:bodyPr>
          <a:lstStyle/>
          <a:p>
            <a:r>
              <a:rPr lang="en-AU">
                <a:solidFill>
                  <a:srgbClr val="FFFEFF"/>
                </a:solidFill>
              </a:rPr>
              <a:t>Proposed Work</a:t>
            </a:r>
          </a:p>
        </p:txBody>
      </p:sp>
      <p:sp>
        <p:nvSpPr>
          <p:cNvPr id="3" name="Content Placeholder 2">
            <a:extLst>
              <a:ext uri="{FF2B5EF4-FFF2-40B4-BE49-F238E27FC236}">
                <a16:creationId xmlns:a16="http://schemas.microsoft.com/office/drawing/2014/main" id="{3287F36E-108C-4E96-9FF3-5CDDD605020F}"/>
              </a:ext>
            </a:extLst>
          </p:cNvPr>
          <p:cNvSpPr>
            <a:spLocks noGrp="1"/>
          </p:cNvSpPr>
          <p:nvPr>
            <p:ph idx="1"/>
          </p:nvPr>
        </p:nvSpPr>
        <p:spPr>
          <a:xfrm>
            <a:off x="4534935" y="1037968"/>
            <a:ext cx="6725899" cy="4820832"/>
          </a:xfrm>
        </p:spPr>
        <p:txBody>
          <a:bodyPr>
            <a:normAutofit/>
          </a:bodyPr>
          <a:lstStyle/>
          <a:p>
            <a:r>
              <a:rPr lang="en-AU" dirty="0">
                <a:effectLst/>
                <a:latin typeface="Calibri" panose="020F0502020204030204" pitchFamily="34" charset="0"/>
                <a:ea typeface="Calibri" panose="020F0502020204030204" pitchFamily="34" charset="0"/>
                <a:cs typeface="Times New Roman" panose="02020603050405020304" pitchFamily="18" charset="0"/>
              </a:rPr>
              <a:t>create a novel systematic approach to defending against targeted ransomware using a combination of moving target defence and cyber deception</a:t>
            </a:r>
          </a:p>
          <a:p>
            <a:pPr marL="0" indent="0">
              <a:buNone/>
            </a:pPr>
            <a:r>
              <a:rPr lang="en-AU" dirty="0">
                <a:latin typeface="Calibri" panose="020F0502020204030204" pitchFamily="34" charset="0"/>
                <a:cs typeface="Times New Roman" panose="02020603050405020304" pitchFamily="18" charset="0"/>
              </a:rPr>
              <a:t>Key goals:</a:t>
            </a:r>
          </a:p>
          <a:p>
            <a:pPr marL="342900" indent="-342900">
              <a:buFont typeface="+mj-lt"/>
              <a:buAutoNum type="arabicPeriod"/>
            </a:pPr>
            <a:r>
              <a:rPr lang="en-AU" dirty="0">
                <a:effectLst/>
                <a:latin typeface="Calibri" panose="020F0502020204030204" pitchFamily="34" charset="0"/>
                <a:ea typeface="Calibri" panose="020F0502020204030204" pitchFamily="34" charset="0"/>
                <a:cs typeface="Times New Roman" panose="02020603050405020304" pitchFamily="18" charset="0"/>
              </a:rPr>
              <a:t>Design a systematic defence against ransomware using MTD and cyber deception techniques</a:t>
            </a:r>
          </a:p>
          <a:p>
            <a:pPr marL="342900" indent="-342900">
              <a:buFont typeface="+mj-lt"/>
              <a:buAutoNum type="arabicPeriod"/>
            </a:pPr>
            <a:r>
              <a:rPr lang="en-AU" dirty="0">
                <a:effectLst/>
                <a:latin typeface="Calibri" panose="020F0502020204030204" pitchFamily="34" charset="0"/>
                <a:ea typeface="Calibri" panose="020F0502020204030204" pitchFamily="34" charset="0"/>
                <a:cs typeface="Times New Roman" panose="02020603050405020304" pitchFamily="18" charset="0"/>
              </a:rPr>
              <a:t>Design a testbed to allow for the testing of the techniques against modern targeted ransomware strains</a:t>
            </a:r>
          </a:p>
          <a:p>
            <a:pPr marL="342900" indent="-342900">
              <a:buFont typeface="+mj-lt"/>
              <a:buAutoNum type="arabicPeriod"/>
            </a:pPr>
            <a:r>
              <a:rPr lang="en-AU" dirty="0">
                <a:effectLst/>
                <a:latin typeface="Calibri" panose="020F0502020204030204" pitchFamily="34" charset="0"/>
                <a:ea typeface="Calibri" panose="020F0502020204030204" pitchFamily="34" charset="0"/>
                <a:cs typeface="Times New Roman" panose="02020603050405020304" pitchFamily="18" charset="0"/>
              </a:rPr>
              <a:t>Implement both the previously designed  systematic defence and testbed</a:t>
            </a:r>
          </a:p>
          <a:p>
            <a:pPr marL="342900" indent="-342900">
              <a:buFont typeface="+mj-lt"/>
              <a:buAutoNum type="arabicPeriod"/>
            </a:pPr>
            <a:r>
              <a:rPr lang="en-AU" dirty="0">
                <a:effectLst/>
                <a:latin typeface="Calibri" panose="020F0502020204030204" pitchFamily="34" charset="0"/>
                <a:ea typeface="Calibri" panose="020F0502020204030204" pitchFamily="34" charset="0"/>
                <a:cs typeface="Times New Roman" panose="02020603050405020304" pitchFamily="18" charset="0"/>
              </a:rPr>
              <a:t>Test the implementation in testbed and discuss the results</a:t>
            </a:r>
          </a:p>
        </p:txBody>
      </p:sp>
      <p:sp>
        <p:nvSpPr>
          <p:cNvPr id="4" name="Slide Number Placeholder 3">
            <a:extLst>
              <a:ext uri="{FF2B5EF4-FFF2-40B4-BE49-F238E27FC236}">
                <a16:creationId xmlns:a16="http://schemas.microsoft.com/office/drawing/2014/main" id="{6C9E43BA-4861-489D-A0CD-D54F64DFA3A8}"/>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3285916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3EAC322-5BEB-4EC1-BA96-98F34564ECB1}"/>
              </a:ext>
            </a:extLst>
          </p:cNvPr>
          <p:cNvSpPr>
            <a:spLocks noGrp="1"/>
          </p:cNvSpPr>
          <p:nvPr>
            <p:ph type="title"/>
          </p:nvPr>
        </p:nvSpPr>
        <p:spPr>
          <a:xfrm>
            <a:off x="771148" y="1037967"/>
            <a:ext cx="3054091" cy="4709131"/>
          </a:xfrm>
        </p:spPr>
        <p:txBody>
          <a:bodyPr anchor="ctr">
            <a:normAutofit/>
          </a:bodyPr>
          <a:lstStyle/>
          <a:p>
            <a:r>
              <a:rPr lang="en-AU">
                <a:solidFill>
                  <a:srgbClr val="FFFEFF"/>
                </a:solidFill>
              </a:rPr>
              <a:t>Progress - Testbed</a:t>
            </a:r>
          </a:p>
        </p:txBody>
      </p:sp>
      <p:sp>
        <p:nvSpPr>
          <p:cNvPr id="3" name="Content Placeholder 2">
            <a:extLst>
              <a:ext uri="{FF2B5EF4-FFF2-40B4-BE49-F238E27FC236}">
                <a16:creationId xmlns:a16="http://schemas.microsoft.com/office/drawing/2014/main" id="{E62601C8-7210-4673-9CCD-A84369C30A0B}"/>
              </a:ext>
            </a:extLst>
          </p:cNvPr>
          <p:cNvSpPr>
            <a:spLocks noGrp="1"/>
          </p:cNvSpPr>
          <p:nvPr>
            <p:ph idx="1"/>
          </p:nvPr>
        </p:nvSpPr>
        <p:spPr>
          <a:xfrm>
            <a:off x="4534935" y="1037968"/>
            <a:ext cx="6725899" cy="4820832"/>
          </a:xfrm>
        </p:spPr>
        <p:txBody>
          <a:bodyPr>
            <a:normAutofit/>
          </a:bodyPr>
          <a:lstStyle/>
          <a:p>
            <a:r>
              <a:rPr lang="en-AU" dirty="0"/>
              <a:t>Selected </a:t>
            </a:r>
            <a:r>
              <a:rPr lang="en-AU" dirty="0" err="1"/>
              <a:t>REvil</a:t>
            </a:r>
            <a:r>
              <a:rPr lang="en-AU" dirty="0"/>
              <a:t> and </a:t>
            </a:r>
            <a:r>
              <a:rPr lang="en-AU" dirty="0" err="1"/>
              <a:t>Nefilim</a:t>
            </a:r>
            <a:r>
              <a:rPr lang="en-AU" dirty="0"/>
              <a:t> ransomware strains</a:t>
            </a:r>
          </a:p>
          <a:p>
            <a:pPr marL="0" indent="0">
              <a:buNone/>
            </a:pPr>
            <a:r>
              <a:rPr lang="en-AU" dirty="0"/>
              <a:t>Reasons for selection:</a:t>
            </a:r>
          </a:p>
          <a:p>
            <a:pPr marL="342900" indent="-342900">
              <a:buFont typeface="+mj-lt"/>
              <a:buAutoNum type="arabicPeriod"/>
            </a:pPr>
            <a:r>
              <a:rPr lang="en-AU" dirty="0"/>
              <a:t>Was able to locate a version to use for testing</a:t>
            </a:r>
          </a:p>
          <a:p>
            <a:pPr marL="342900" indent="-342900">
              <a:buFont typeface="+mj-lt"/>
              <a:buAutoNum type="arabicPeriod"/>
            </a:pPr>
            <a:r>
              <a:rPr lang="en-AU" dirty="0"/>
              <a:t>Both from targeted ransomware attacks</a:t>
            </a:r>
          </a:p>
          <a:p>
            <a:pPr marL="342900" indent="-342900">
              <a:buFont typeface="+mj-lt"/>
              <a:buAutoNum type="arabicPeriod"/>
            </a:pPr>
            <a:r>
              <a:rPr lang="en-AU" dirty="0"/>
              <a:t>Both designed to allow for the exfiltration of data</a:t>
            </a:r>
          </a:p>
          <a:p>
            <a:pPr marL="342900" indent="-342900">
              <a:buFont typeface="+mj-lt"/>
              <a:buAutoNum type="arabicPeriod"/>
            </a:pPr>
            <a:r>
              <a:rPr lang="en-AU" dirty="0"/>
              <a:t>Use different methods for selecting which files to encrypt</a:t>
            </a:r>
          </a:p>
        </p:txBody>
      </p:sp>
      <p:sp>
        <p:nvSpPr>
          <p:cNvPr id="4" name="Slide Number Placeholder 3">
            <a:extLst>
              <a:ext uri="{FF2B5EF4-FFF2-40B4-BE49-F238E27FC236}">
                <a16:creationId xmlns:a16="http://schemas.microsoft.com/office/drawing/2014/main" id="{BCFC3DCE-0C75-4769-BF6B-E6C081ED950B}"/>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2612406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116C154-5A0F-4CDC-8C15-D2E21584649C}">
  <ds:schemaRefs>
    <ds:schemaRef ds:uri="http://schemas.microsoft.com/sharepoint/v3/contenttype/forms"/>
  </ds:schemaRefs>
</ds:datastoreItem>
</file>

<file path=customXml/itemProps2.xml><?xml version="1.0" encoding="utf-8"?>
<ds:datastoreItem xmlns:ds="http://schemas.openxmlformats.org/officeDocument/2006/customXml" ds:itemID="{956C3F92-CC28-42D8-BF09-0770755510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A6D3478-2986-4664-940C-67E0CAA21E04}">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{42DCB21A-8F04-4EAF-8ABD-43D6A5AA12CE}tf56535239_win32</Template>
  <TotalTime>5592</TotalTime>
  <Words>2790</Words>
  <Application>Microsoft Office PowerPoint</Application>
  <PresentationFormat>Widescreen</PresentationFormat>
  <Paragraphs>125</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Courier New</vt:lpstr>
      <vt:lpstr>Franklin Gothic Book</vt:lpstr>
      <vt:lpstr>Franklin Gothic Demi</vt:lpstr>
      <vt:lpstr>Wingdings 2</vt:lpstr>
      <vt:lpstr>DividendVTI</vt:lpstr>
      <vt:lpstr>A Systematic Approach for Ransomware Prevention and Detection</vt:lpstr>
      <vt:lpstr>Outline</vt:lpstr>
      <vt:lpstr>Introduction</vt:lpstr>
      <vt:lpstr>Introduction</vt:lpstr>
      <vt:lpstr>Background – Moving Target Defence</vt:lpstr>
      <vt:lpstr>Background  - Cyber Deception</vt:lpstr>
      <vt:lpstr>Related Works</vt:lpstr>
      <vt:lpstr>Proposed Work</vt:lpstr>
      <vt:lpstr>Progress - Testbed</vt:lpstr>
      <vt:lpstr>Progress – Systematic Approach</vt:lpstr>
      <vt:lpstr>Future Work</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Systematic Approach for Ransomware Prevention and Detection</dc:title>
  <dc:creator>Finnian Jack Cooney</dc:creator>
  <cp:lastModifiedBy>Finnian Jack Cooney</cp:lastModifiedBy>
  <cp:revision>1</cp:revision>
  <dcterms:created xsi:type="dcterms:W3CDTF">2021-10-10T03:12:57Z</dcterms:created>
  <dcterms:modified xsi:type="dcterms:W3CDTF">2021-10-15T00:49:06Z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